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Lst>
  <p:notesMasterIdLst>
    <p:notesMasterId r:id="rId19"/>
  </p:notesMasterIdLst>
  <p:sldIdLst>
    <p:sldId id="2231" r:id="rId6"/>
    <p:sldId id="2255" r:id="rId7"/>
    <p:sldId id="2433" r:id="rId8"/>
    <p:sldId id="2438" r:id="rId9"/>
    <p:sldId id="2430" r:id="rId10"/>
    <p:sldId id="2431" r:id="rId11"/>
    <p:sldId id="2432" r:id="rId12"/>
    <p:sldId id="2437" r:id="rId13"/>
    <p:sldId id="2424" r:id="rId14"/>
    <p:sldId id="2428" r:id="rId15"/>
    <p:sldId id="2429" r:id="rId16"/>
    <p:sldId id="2329" r:id="rId17"/>
    <p:sldId id="2416" r:id="rId1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EA1201-6259-859E-3E8B-8E684E350D62}" name="Trevor Heisler" initials="TH" userId="Trevor Heisler" providerId="None"/>
  <p188:author id="{75DB918E-F6C8-4E1C-77CC-FA64C722DFAC}" name="Pierre Boucher" initials="PB" userId="S::pierre@maisonbrison.com::c1e4ccac-ab7e-4c84-a0ba-09179fa86110" providerId="AD"/>
  <p188:author id="{B9322596-814C-5E3D-BF4C-FD44DCE6A27B}" name="Trevor Heisler" initials="TH" userId="S::theisler_maisonbrison.com#ext#@dboxtechnologies.onmicrosoft.com::730a3be5-9579-4789-bf8c-a67d808427a1" providerId="AD"/>
  <p188:author id="{01A680CE-C782-B197-DF8B-E3923D3FF829}" name="Trevor Heisler" initials="TH" userId="S::theisler@maisonbrison.com::dfa8279b-e04f-4967-b1a3-52dcd9bca57e" providerId="AD"/>
  <p188:author id="{59B04ADE-4734-927D-F4F1-B5592BB3892C}" name="Stéphane Vidal" initials="SV" userId="S::svidal@d-box.com::14715eac-7c41-4a48-9c82-a69563185cdd" providerId="AD"/>
  <p188:author id="{A8BD6BE9-C48E-9EFF-52BD-1BCBCC4ED4C7}" name="Sébastien Mailhot" initials="SM" userId="S::smailhot@d-box.com::5e798858-771b-44ee-9a50-930d7876cee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1C4B"/>
    <a:srgbClr val="D9D9D9"/>
    <a:srgbClr val="FF8200"/>
    <a:srgbClr val="7F7F7F"/>
    <a:srgbClr val="030C1F"/>
    <a:srgbClr val="FBE5D6"/>
    <a:srgbClr val="000000"/>
    <a:srgbClr val="030E27"/>
    <a:srgbClr val="D1D1D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B4828E-A35D-40CF-A4AA-DCFE22CAE11E}" v="35" dt="2024-06-13T23:40:00.9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3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evor Heisler" userId="dfa8279b-e04f-4967-b1a3-52dcd9bca57e" providerId="ADAL" clId="{FEB4828E-A35D-40CF-A4AA-DCFE22CAE11E}"/>
    <pc:docChg chg="undo custSel addSld delSld modSld sldOrd">
      <pc:chgData name="Trevor Heisler" userId="dfa8279b-e04f-4967-b1a3-52dcd9bca57e" providerId="ADAL" clId="{FEB4828E-A35D-40CF-A4AA-DCFE22CAE11E}" dt="2024-06-21T13:15:25.374" v="2021" actId="478"/>
      <pc:docMkLst>
        <pc:docMk/>
      </pc:docMkLst>
      <pc:sldChg chg="modSp mod">
        <pc:chgData name="Trevor Heisler" userId="dfa8279b-e04f-4967-b1a3-52dcd9bca57e" providerId="ADAL" clId="{FEB4828E-A35D-40CF-A4AA-DCFE22CAE11E}" dt="2024-06-13T19:23:32.447" v="21" actId="6549"/>
        <pc:sldMkLst>
          <pc:docMk/>
          <pc:sldMk cId="2873138729" sldId="2231"/>
        </pc:sldMkLst>
        <pc:spChg chg="mod">
          <ac:chgData name="Trevor Heisler" userId="dfa8279b-e04f-4967-b1a3-52dcd9bca57e" providerId="ADAL" clId="{FEB4828E-A35D-40CF-A4AA-DCFE22CAE11E}" dt="2024-06-13T19:23:32.447" v="21" actId="6549"/>
          <ac:spMkLst>
            <pc:docMk/>
            <pc:sldMk cId="2873138729" sldId="2231"/>
            <ac:spMk id="7" creationId="{B316D4B2-2876-4ADF-883B-642D0F325081}"/>
          </ac:spMkLst>
        </pc:spChg>
      </pc:sldChg>
      <pc:sldChg chg="modSp add del mod">
        <pc:chgData name="Trevor Heisler" userId="dfa8279b-e04f-4967-b1a3-52dcd9bca57e" providerId="ADAL" clId="{FEB4828E-A35D-40CF-A4AA-DCFE22CAE11E}" dt="2024-06-13T23:30:17.149" v="2001" actId="1076"/>
        <pc:sldMkLst>
          <pc:docMk/>
          <pc:sldMk cId="1830938735" sldId="2329"/>
        </pc:sldMkLst>
        <pc:spChg chg="mod">
          <ac:chgData name="Trevor Heisler" userId="dfa8279b-e04f-4967-b1a3-52dcd9bca57e" providerId="ADAL" clId="{FEB4828E-A35D-40CF-A4AA-DCFE22CAE11E}" dt="2024-06-13T23:30:08.831" v="2000" actId="14100"/>
          <ac:spMkLst>
            <pc:docMk/>
            <pc:sldMk cId="1830938735" sldId="2329"/>
            <ac:spMk id="3" creationId="{87D19BF1-D731-E27A-DC9B-657042CD89ED}"/>
          </ac:spMkLst>
        </pc:spChg>
        <pc:spChg chg="mod">
          <ac:chgData name="Trevor Heisler" userId="dfa8279b-e04f-4967-b1a3-52dcd9bca57e" providerId="ADAL" clId="{FEB4828E-A35D-40CF-A4AA-DCFE22CAE11E}" dt="2024-06-13T23:30:17.149" v="2001" actId="1076"/>
          <ac:spMkLst>
            <pc:docMk/>
            <pc:sldMk cId="1830938735" sldId="2329"/>
            <ac:spMk id="4" creationId="{A456BDB0-DAD5-2443-740E-B59A7041833F}"/>
          </ac:spMkLst>
        </pc:spChg>
        <pc:spChg chg="mod">
          <ac:chgData name="Trevor Heisler" userId="dfa8279b-e04f-4967-b1a3-52dcd9bca57e" providerId="ADAL" clId="{FEB4828E-A35D-40CF-A4AA-DCFE22CAE11E}" dt="2024-06-13T23:15:54.625" v="1864" actId="20577"/>
          <ac:spMkLst>
            <pc:docMk/>
            <pc:sldMk cId="1830938735" sldId="2329"/>
            <ac:spMk id="6" creationId="{75F2E12B-9996-4CED-A0B9-269957A7B852}"/>
          </ac:spMkLst>
        </pc:spChg>
      </pc:sldChg>
      <pc:sldChg chg="addSp delSp modSp mod">
        <pc:chgData name="Trevor Heisler" userId="dfa8279b-e04f-4967-b1a3-52dcd9bca57e" providerId="ADAL" clId="{FEB4828E-A35D-40CF-A4AA-DCFE22CAE11E}" dt="2024-06-13T23:30:54.705" v="2004"/>
        <pc:sldMkLst>
          <pc:docMk/>
          <pc:sldMk cId="2644812146" sldId="2416"/>
        </pc:sldMkLst>
        <pc:spChg chg="del">
          <ac:chgData name="Trevor Heisler" userId="dfa8279b-e04f-4967-b1a3-52dcd9bca57e" providerId="ADAL" clId="{FEB4828E-A35D-40CF-A4AA-DCFE22CAE11E}" dt="2024-06-13T23:30:41.650" v="2003" actId="478"/>
          <ac:spMkLst>
            <pc:docMk/>
            <pc:sldMk cId="2644812146" sldId="2416"/>
            <ac:spMk id="7" creationId="{6D699BEE-C6B8-1FD8-D7F1-827C93ACA4E4}"/>
          </ac:spMkLst>
        </pc:spChg>
        <pc:picChg chg="add mod">
          <ac:chgData name="Trevor Heisler" userId="dfa8279b-e04f-4967-b1a3-52dcd9bca57e" providerId="ADAL" clId="{FEB4828E-A35D-40CF-A4AA-DCFE22CAE11E}" dt="2024-06-13T23:30:54.705" v="2004"/>
          <ac:picMkLst>
            <pc:docMk/>
            <pc:sldMk cId="2644812146" sldId="2416"/>
            <ac:picMk id="2" creationId="{B0468603-4164-3AE0-49DB-3126D58653E3}"/>
          </ac:picMkLst>
        </pc:picChg>
      </pc:sldChg>
      <pc:sldChg chg="modSp del mod">
        <pc:chgData name="Trevor Heisler" userId="dfa8279b-e04f-4967-b1a3-52dcd9bca57e" providerId="ADAL" clId="{FEB4828E-A35D-40CF-A4AA-DCFE22CAE11E}" dt="2024-06-13T23:30:25.498" v="2002" actId="47"/>
        <pc:sldMkLst>
          <pc:docMk/>
          <pc:sldMk cId="1053653926" sldId="2421"/>
        </pc:sldMkLst>
        <pc:spChg chg="mod">
          <ac:chgData name="Trevor Heisler" userId="dfa8279b-e04f-4967-b1a3-52dcd9bca57e" providerId="ADAL" clId="{FEB4828E-A35D-40CF-A4AA-DCFE22CAE11E}" dt="2024-06-13T21:48:41.706" v="1298" actId="20577"/>
          <ac:spMkLst>
            <pc:docMk/>
            <pc:sldMk cId="1053653926" sldId="2421"/>
            <ac:spMk id="6" creationId="{75F2E12B-9996-4CED-A0B9-269957A7B852}"/>
          </ac:spMkLst>
        </pc:spChg>
      </pc:sldChg>
      <pc:sldChg chg="del">
        <pc:chgData name="Trevor Heisler" userId="dfa8279b-e04f-4967-b1a3-52dcd9bca57e" providerId="ADAL" clId="{FEB4828E-A35D-40CF-A4AA-DCFE22CAE11E}" dt="2024-06-13T20:42:20.058" v="763" actId="47"/>
        <pc:sldMkLst>
          <pc:docMk/>
          <pc:sldMk cId="1871114202" sldId="2423"/>
        </pc:sldMkLst>
      </pc:sldChg>
      <pc:sldChg chg="addSp delSp mod">
        <pc:chgData name="Trevor Heisler" userId="dfa8279b-e04f-4967-b1a3-52dcd9bca57e" providerId="ADAL" clId="{FEB4828E-A35D-40CF-A4AA-DCFE22CAE11E}" dt="2024-06-21T13:15:25.374" v="2021" actId="478"/>
        <pc:sldMkLst>
          <pc:docMk/>
          <pc:sldMk cId="2038248742" sldId="2424"/>
        </pc:sldMkLst>
        <pc:spChg chg="add del">
          <ac:chgData name="Trevor Heisler" userId="dfa8279b-e04f-4967-b1a3-52dcd9bca57e" providerId="ADAL" clId="{FEB4828E-A35D-40CF-A4AA-DCFE22CAE11E}" dt="2024-06-21T13:15:25.374" v="2021" actId="478"/>
          <ac:spMkLst>
            <pc:docMk/>
            <pc:sldMk cId="2038248742" sldId="2424"/>
            <ac:spMk id="9" creationId="{CF63FA09-EED5-A8CF-5B5C-069975B97C06}"/>
          </ac:spMkLst>
        </pc:spChg>
        <pc:spChg chg="add del">
          <ac:chgData name="Trevor Heisler" userId="dfa8279b-e04f-4967-b1a3-52dcd9bca57e" providerId="ADAL" clId="{FEB4828E-A35D-40CF-A4AA-DCFE22CAE11E}" dt="2024-06-21T13:15:25.374" v="2021" actId="478"/>
          <ac:spMkLst>
            <pc:docMk/>
            <pc:sldMk cId="2038248742" sldId="2424"/>
            <ac:spMk id="10" creationId="{A12D1C79-8A71-9B21-5BEF-B92C6D95A471}"/>
          </ac:spMkLst>
        </pc:spChg>
      </pc:sldChg>
      <pc:sldChg chg="modSp mod">
        <pc:chgData name="Trevor Heisler" userId="dfa8279b-e04f-4967-b1a3-52dcd9bca57e" providerId="ADAL" clId="{FEB4828E-A35D-40CF-A4AA-DCFE22CAE11E}" dt="2024-06-13T23:11:08.555" v="1846" actId="1035"/>
        <pc:sldMkLst>
          <pc:docMk/>
          <pc:sldMk cId="3484014919" sldId="2428"/>
        </pc:sldMkLst>
        <pc:spChg chg="mod">
          <ac:chgData name="Trevor Heisler" userId="dfa8279b-e04f-4967-b1a3-52dcd9bca57e" providerId="ADAL" clId="{FEB4828E-A35D-40CF-A4AA-DCFE22CAE11E}" dt="2024-06-13T23:11:08.555" v="1846" actId="1035"/>
          <ac:spMkLst>
            <pc:docMk/>
            <pc:sldMk cId="3484014919" sldId="2428"/>
            <ac:spMk id="12" creationId="{B269F80B-1A77-D501-85D3-FA227DDA1979}"/>
          </ac:spMkLst>
        </pc:spChg>
      </pc:sldChg>
      <pc:sldChg chg="modSp mod">
        <pc:chgData name="Trevor Heisler" userId="dfa8279b-e04f-4967-b1a3-52dcd9bca57e" providerId="ADAL" clId="{FEB4828E-A35D-40CF-A4AA-DCFE22CAE11E}" dt="2024-06-13T23:17:45.041" v="1884" actId="255"/>
        <pc:sldMkLst>
          <pc:docMk/>
          <pc:sldMk cId="176811146" sldId="2429"/>
        </pc:sldMkLst>
        <pc:spChg chg="mod">
          <ac:chgData name="Trevor Heisler" userId="dfa8279b-e04f-4967-b1a3-52dcd9bca57e" providerId="ADAL" clId="{FEB4828E-A35D-40CF-A4AA-DCFE22CAE11E}" dt="2024-06-13T23:17:45.041" v="1884" actId="255"/>
          <ac:spMkLst>
            <pc:docMk/>
            <pc:sldMk cId="176811146" sldId="2429"/>
            <ac:spMk id="5" creationId="{D0C7B5BC-062D-E250-A750-E5AFD50C3522}"/>
          </ac:spMkLst>
        </pc:spChg>
      </pc:sldChg>
      <pc:sldChg chg="addSp delSp modSp add mod">
        <pc:chgData name="Trevor Heisler" userId="dfa8279b-e04f-4967-b1a3-52dcd9bca57e" providerId="ADAL" clId="{FEB4828E-A35D-40CF-A4AA-DCFE22CAE11E}" dt="2024-06-13T20:02:47.199" v="492" actId="1076"/>
        <pc:sldMkLst>
          <pc:docMk/>
          <pc:sldMk cId="2552461973" sldId="2433"/>
        </pc:sldMkLst>
        <pc:spChg chg="add mod">
          <ac:chgData name="Trevor Heisler" userId="dfa8279b-e04f-4967-b1a3-52dcd9bca57e" providerId="ADAL" clId="{FEB4828E-A35D-40CF-A4AA-DCFE22CAE11E}" dt="2024-06-13T19:45:04.676" v="105" actId="207"/>
          <ac:spMkLst>
            <pc:docMk/>
            <pc:sldMk cId="2552461973" sldId="2433"/>
            <ac:spMk id="2" creationId="{750B9715-11B3-A4D5-007E-DBA9AC9581C2}"/>
          </ac:spMkLst>
        </pc:spChg>
        <pc:spChg chg="del">
          <ac:chgData name="Trevor Heisler" userId="dfa8279b-e04f-4967-b1a3-52dcd9bca57e" providerId="ADAL" clId="{FEB4828E-A35D-40CF-A4AA-DCFE22CAE11E}" dt="2024-06-13T19:44:25.886" v="101" actId="478"/>
          <ac:spMkLst>
            <pc:docMk/>
            <pc:sldMk cId="2552461973" sldId="2433"/>
            <ac:spMk id="3" creationId="{87D19BF1-D731-E27A-DC9B-657042CD89ED}"/>
          </ac:spMkLst>
        </pc:spChg>
        <pc:spChg chg="del">
          <ac:chgData name="Trevor Heisler" userId="dfa8279b-e04f-4967-b1a3-52dcd9bca57e" providerId="ADAL" clId="{FEB4828E-A35D-40CF-A4AA-DCFE22CAE11E}" dt="2024-06-13T19:44:29.297" v="102" actId="478"/>
          <ac:spMkLst>
            <pc:docMk/>
            <pc:sldMk cId="2552461973" sldId="2433"/>
            <ac:spMk id="4" creationId="{A456BDB0-DAD5-2443-740E-B59A7041833F}"/>
          </ac:spMkLst>
        </pc:spChg>
        <pc:spChg chg="add mod">
          <ac:chgData name="Trevor Heisler" userId="dfa8279b-e04f-4967-b1a3-52dcd9bca57e" providerId="ADAL" clId="{FEB4828E-A35D-40CF-A4AA-DCFE22CAE11E}" dt="2024-06-13T20:02:47.199" v="492" actId="1076"/>
          <ac:spMkLst>
            <pc:docMk/>
            <pc:sldMk cId="2552461973" sldId="2433"/>
            <ac:spMk id="12" creationId="{BDE4B3CA-E54D-EB3F-FF43-144B32C6811C}"/>
          </ac:spMkLst>
        </pc:spChg>
        <pc:picChg chg="add del mod">
          <ac:chgData name="Trevor Heisler" userId="dfa8279b-e04f-4967-b1a3-52dcd9bca57e" providerId="ADAL" clId="{FEB4828E-A35D-40CF-A4AA-DCFE22CAE11E}" dt="2024-06-13T19:57:37.889" v="444" actId="478"/>
          <ac:picMkLst>
            <pc:docMk/>
            <pc:sldMk cId="2552461973" sldId="2433"/>
            <ac:picMk id="7" creationId="{7B77FB08-3A45-5E7E-4FD0-797DE283FDE0}"/>
          </ac:picMkLst>
        </pc:picChg>
        <pc:picChg chg="add del mod">
          <ac:chgData name="Trevor Heisler" userId="dfa8279b-e04f-4967-b1a3-52dcd9bca57e" providerId="ADAL" clId="{FEB4828E-A35D-40CF-A4AA-DCFE22CAE11E}" dt="2024-06-13T19:57:41.516" v="445" actId="478"/>
          <ac:picMkLst>
            <pc:docMk/>
            <pc:sldMk cId="2552461973" sldId="2433"/>
            <ac:picMk id="9" creationId="{7D4FBA9A-B80A-1FB5-08E3-29F3668FDD87}"/>
          </ac:picMkLst>
        </pc:picChg>
        <pc:picChg chg="add del mod">
          <ac:chgData name="Trevor Heisler" userId="dfa8279b-e04f-4967-b1a3-52dcd9bca57e" providerId="ADAL" clId="{FEB4828E-A35D-40CF-A4AA-DCFE22CAE11E}" dt="2024-06-13T19:58:40.315" v="450" actId="478"/>
          <ac:picMkLst>
            <pc:docMk/>
            <pc:sldMk cId="2552461973" sldId="2433"/>
            <ac:picMk id="11" creationId="{0578C2AD-66FB-5957-01A3-E310B89C9458}"/>
          </ac:picMkLst>
        </pc:picChg>
        <pc:picChg chg="add mod">
          <ac:chgData name="Trevor Heisler" userId="dfa8279b-e04f-4967-b1a3-52dcd9bca57e" providerId="ADAL" clId="{FEB4828E-A35D-40CF-A4AA-DCFE22CAE11E}" dt="2024-06-13T19:59:06.920" v="454" actId="1076"/>
          <ac:picMkLst>
            <pc:docMk/>
            <pc:sldMk cId="2552461973" sldId="2433"/>
            <ac:picMk id="14" creationId="{C249B02A-462C-2F3A-0411-56316B4B8AFE}"/>
          </ac:picMkLst>
        </pc:picChg>
      </pc:sldChg>
      <pc:sldChg chg="addSp delSp modSp add del mod">
        <pc:chgData name="Trevor Heisler" userId="dfa8279b-e04f-4967-b1a3-52dcd9bca57e" providerId="ADAL" clId="{FEB4828E-A35D-40CF-A4AA-DCFE22CAE11E}" dt="2024-06-13T23:12:33.585" v="1856" actId="47"/>
        <pc:sldMkLst>
          <pc:docMk/>
          <pc:sldMk cId="340103381" sldId="2434"/>
        </pc:sldMkLst>
        <pc:spChg chg="del">
          <ac:chgData name="Trevor Heisler" userId="dfa8279b-e04f-4967-b1a3-52dcd9bca57e" providerId="ADAL" clId="{FEB4828E-A35D-40CF-A4AA-DCFE22CAE11E}" dt="2024-06-13T20:08:01.952" v="494" actId="478"/>
          <ac:spMkLst>
            <pc:docMk/>
            <pc:sldMk cId="340103381" sldId="2434"/>
            <ac:spMk id="2" creationId="{750B9715-11B3-A4D5-007E-DBA9AC9581C2}"/>
          </ac:spMkLst>
        </pc:spChg>
        <pc:spChg chg="add mod">
          <ac:chgData name="Trevor Heisler" userId="dfa8279b-e04f-4967-b1a3-52dcd9bca57e" providerId="ADAL" clId="{FEB4828E-A35D-40CF-A4AA-DCFE22CAE11E}" dt="2024-06-13T20:17:10.851" v="760" actId="1037"/>
          <ac:spMkLst>
            <pc:docMk/>
            <pc:sldMk cId="340103381" sldId="2434"/>
            <ac:spMk id="3" creationId="{DBD22895-9592-1FC5-03DE-6E98B4701597}"/>
          </ac:spMkLst>
        </pc:spChg>
        <pc:spChg chg="add mod">
          <ac:chgData name="Trevor Heisler" userId="dfa8279b-e04f-4967-b1a3-52dcd9bca57e" providerId="ADAL" clId="{FEB4828E-A35D-40CF-A4AA-DCFE22CAE11E}" dt="2024-06-13T20:14:34.127" v="712" actId="1036"/>
          <ac:spMkLst>
            <pc:docMk/>
            <pc:sldMk cId="340103381" sldId="2434"/>
            <ac:spMk id="4" creationId="{75106E60-E081-6118-D7BD-D230AC0B5B39}"/>
          </ac:spMkLst>
        </pc:spChg>
        <pc:spChg chg="add mod">
          <ac:chgData name="Trevor Heisler" userId="dfa8279b-e04f-4967-b1a3-52dcd9bca57e" providerId="ADAL" clId="{FEB4828E-A35D-40CF-A4AA-DCFE22CAE11E}" dt="2024-06-13T20:14:34.127" v="712" actId="1036"/>
          <ac:spMkLst>
            <pc:docMk/>
            <pc:sldMk cId="340103381" sldId="2434"/>
            <ac:spMk id="5" creationId="{5368F326-C7F8-83B7-FFB8-AD09075DB98C}"/>
          </ac:spMkLst>
        </pc:spChg>
        <pc:spChg chg="mod">
          <ac:chgData name="Trevor Heisler" userId="dfa8279b-e04f-4967-b1a3-52dcd9bca57e" providerId="ADAL" clId="{FEB4828E-A35D-40CF-A4AA-DCFE22CAE11E}" dt="2024-06-13T20:08:09.758" v="513" actId="20577"/>
          <ac:spMkLst>
            <pc:docMk/>
            <pc:sldMk cId="340103381" sldId="2434"/>
            <ac:spMk id="6" creationId="{75F2E12B-9996-4CED-A0B9-269957A7B852}"/>
          </ac:spMkLst>
        </pc:spChg>
        <pc:spChg chg="add mod">
          <ac:chgData name="Trevor Heisler" userId="dfa8279b-e04f-4967-b1a3-52dcd9bca57e" providerId="ADAL" clId="{FEB4828E-A35D-40CF-A4AA-DCFE22CAE11E}" dt="2024-06-13T20:14:34.127" v="712" actId="1036"/>
          <ac:spMkLst>
            <pc:docMk/>
            <pc:sldMk cId="340103381" sldId="2434"/>
            <ac:spMk id="8" creationId="{BB971C9A-8EC6-C756-C1B4-34A9EB382F78}"/>
          </ac:spMkLst>
        </pc:spChg>
        <pc:spChg chg="del">
          <ac:chgData name="Trevor Heisler" userId="dfa8279b-e04f-4967-b1a3-52dcd9bca57e" providerId="ADAL" clId="{FEB4828E-A35D-40CF-A4AA-DCFE22CAE11E}" dt="2024-06-13T20:07:58.793" v="493" actId="478"/>
          <ac:spMkLst>
            <pc:docMk/>
            <pc:sldMk cId="340103381" sldId="2434"/>
            <ac:spMk id="12" creationId="{BDE4B3CA-E54D-EB3F-FF43-144B32C6811C}"/>
          </ac:spMkLst>
        </pc:spChg>
        <pc:picChg chg="mod">
          <ac:chgData name="Trevor Heisler" userId="dfa8279b-e04f-4967-b1a3-52dcd9bca57e" providerId="ADAL" clId="{FEB4828E-A35D-40CF-A4AA-DCFE22CAE11E}" dt="2024-06-13T20:14:34.127" v="712" actId="1036"/>
          <ac:picMkLst>
            <pc:docMk/>
            <pc:sldMk cId="340103381" sldId="2434"/>
            <ac:picMk id="7" creationId="{7B77FB08-3A45-5E7E-4FD0-797DE283FDE0}"/>
          </ac:picMkLst>
        </pc:picChg>
        <pc:picChg chg="mod">
          <ac:chgData name="Trevor Heisler" userId="dfa8279b-e04f-4967-b1a3-52dcd9bca57e" providerId="ADAL" clId="{FEB4828E-A35D-40CF-A4AA-DCFE22CAE11E}" dt="2024-06-13T20:14:34.127" v="712" actId="1036"/>
          <ac:picMkLst>
            <pc:docMk/>
            <pc:sldMk cId="340103381" sldId="2434"/>
            <ac:picMk id="9" creationId="{7D4FBA9A-B80A-1FB5-08E3-29F3668FDD87}"/>
          </ac:picMkLst>
        </pc:picChg>
        <pc:picChg chg="mod">
          <ac:chgData name="Trevor Heisler" userId="dfa8279b-e04f-4967-b1a3-52dcd9bca57e" providerId="ADAL" clId="{FEB4828E-A35D-40CF-A4AA-DCFE22CAE11E}" dt="2024-06-13T20:14:34.127" v="712" actId="1036"/>
          <ac:picMkLst>
            <pc:docMk/>
            <pc:sldMk cId="340103381" sldId="2434"/>
            <ac:picMk id="11" creationId="{0578C2AD-66FB-5957-01A3-E310B89C9458}"/>
          </ac:picMkLst>
        </pc:picChg>
        <pc:cxnChg chg="add del mod">
          <ac:chgData name="Trevor Heisler" userId="dfa8279b-e04f-4967-b1a3-52dcd9bca57e" providerId="ADAL" clId="{FEB4828E-A35D-40CF-A4AA-DCFE22CAE11E}" dt="2024-06-13T20:16:56.989" v="749" actId="478"/>
          <ac:cxnSpMkLst>
            <pc:docMk/>
            <pc:sldMk cId="340103381" sldId="2434"/>
            <ac:cxnSpMk id="13" creationId="{0E162434-0FD3-ABAF-0483-1FBC71837818}"/>
          </ac:cxnSpMkLst>
        </pc:cxnChg>
        <pc:cxnChg chg="add del">
          <ac:chgData name="Trevor Heisler" userId="dfa8279b-e04f-4967-b1a3-52dcd9bca57e" providerId="ADAL" clId="{FEB4828E-A35D-40CF-A4AA-DCFE22CAE11E}" dt="2024-06-13T20:17:13.643" v="761" actId="478"/>
          <ac:cxnSpMkLst>
            <pc:docMk/>
            <pc:sldMk cId="340103381" sldId="2434"/>
            <ac:cxnSpMk id="15" creationId="{05BD8B97-0CF5-DA50-FD98-63F53CEFD7F1}"/>
          </ac:cxnSpMkLst>
        </pc:cxnChg>
      </pc:sldChg>
      <pc:sldChg chg="addSp delSp modSp add del mod ord">
        <pc:chgData name="Trevor Heisler" userId="dfa8279b-e04f-4967-b1a3-52dcd9bca57e" providerId="ADAL" clId="{FEB4828E-A35D-40CF-A4AA-DCFE22CAE11E}" dt="2024-06-13T22:55:34.138" v="1641" actId="47"/>
        <pc:sldMkLst>
          <pc:docMk/>
          <pc:sldMk cId="1933285137" sldId="2435"/>
        </pc:sldMkLst>
        <pc:spChg chg="add mod">
          <ac:chgData name="Trevor Heisler" userId="dfa8279b-e04f-4967-b1a3-52dcd9bca57e" providerId="ADAL" clId="{FEB4828E-A35D-40CF-A4AA-DCFE22CAE11E}" dt="2024-06-13T22:41:53.622" v="1426" actId="12"/>
          <ac:spMkLst>
            <pc:docMk/>
            <pc:sldMk cId="1933285137" sldId="2435"/>
            <ac:spMk id="3" creationId="{99C076BF-D10E-D3B2-1F6E-016710D5F3FD}"/>
          </ac:spMkLst>
        </pc:spChg>
        <pc:spChg chg="del">
          <ac:chgData name="Trevor Heisler" userId="dfa8279b-e04f-4967-b1a3-52dcd9bca57e" providerId="ADAL" clId="{FEB4828E-A35D-40CF-A4AA-DCFE22CAE11E}" dt="2024-06-13T21:07:34.566" v="766" actId="478"/>
          <ac:spMkLst>
            <pc:docMk/>
            <pc:sldMk cId="1933285137" sldId="2435"/>
            <ac:spMk id="5" creationId="{5B179DF3-1A26-6FBC-967B-A6B895636CCF}"/>
          </ac:spMkLst>
        </pc:spChg>
        <pc:spChg chg="mod">
          <ac:chgData name="Trevor Heisler" userId="dfa8279b-e04f-4967-b1a3-52dcd9bca57e" providerId="ADAL" clId="{FEB4828E-A35D-40CF-A4AA-DCFE22CAE11E}" dt="2024-06-13T21:48:28.599" v="1291" actId="20577"/>
          <ac:spMkLst>
            <pc:docMk/>
            <pc:sldMk cId="1933285137" sldId="2435"/>
            <ac:spMk id="6" creationId="{75F2E12B-9996-4CED-A0B9-269957A7B852}"/>
          </ac:spMkLst>
        </pc:spChg>
        <pc:graphicFrameChg chg="add del mod modGraphic">
          <ac:chgData name="Trevor Heisler" userId="dfa8279b-e04f-4967-b1a3-52dcd9bca57e" providerId="ADAL" clId="{FEB4828E-A35D-40CF-A4AA-DCFE22CAE11E}" dt="2024-06-13T21:13:09.726" v="799" actId="478"/>
          <ac:graphicFrameMkLst>
            <pc:docMk/>
            <pc:sldMk cId="1933285137" sldId="2435"/>
            <ac:graphicFrameMk id="2" creationId="{9344B47A-D0CE-9095-9EEF-2F245DBC01F4}"/>
          </ac:graphicFrameMkLst>
        </pc:graphicFrameChg>
        <pc:picChg chg="del">
          <ac:chgData name="Trevor Heisler" userId="dfa8279b-e04f-4967-b1a3-52dcd9bca57e" providerId="ADAL" clId="{FEB4828E-A35D-40CF-A4AA-DCFE22CAE11E}" dt="2024-06-13T21:07:31.464" v="765" actId="478"/>
          <ac:picMkLst>
            <pc:docMk/>
            <pc:sldMk cId="1933285137" sldId="2435"/>
            <ac:picMk id="8" creationId="{91D4B1D9-42B3-4502-4EEF-85B365B3A669}"/>
          </ac:picMkLst>
        </pc:picChg>
      </pc:sldChg>
      <pc:sldChg chg="addSp delSp modSp add del mod">
        <pc:chgData name="Trevor Heisler" userId="dfa8279b-e04f-4967-b1a3-52dcd9bca57e" providerId="ADAL" clId="{FEB4828E-A35D-40CF-A4AA-DCFE22CAE11E}" dt="2024-06-13T22:55:35.512" v="1642" actId="47"/>
        <pc:sldMkLst>
          <pc:docMk/>
          <pc:sldMk cId="2537999027" sldId="2436"/>
        </pc:sldMkLst>
        <pc:spChg chg="add mod">
          <ac:chgData name="Trevor Heisler" userId="dfa8279b-e04f-4967-b1a3-52dcd9bca57e" providerId="ADAL" clId="{FEB4828E-A35D-40CF-A4AA-DCFE22CAE11E}" dt="2024-06-13T22:47:47.243" v="1452" actId="14100"/>
          <ac:spMkLst>
            <pc:docMk/>
            <pc:sldMk cId="2537999027" sldId="2436"/>
            <ac:spMk id="2" creationId="{76CFD1C5-5281-933E-D393-F4C275BDC119}"/>
          </ac:spMkLst>
        </pc:spChg>
        <pc:spChg chg="del">
          <ac:chgData name="Trevor Heisler" userId="dfa8279b-e04f-4967-b1a3-52dcd9bca57e" providerId="ADAL" clId="{FEB4828E-A35D-40CF-A4AA-DCFE22CAE11E}" dt="2024-06-13T22:45:47.272" v="1428" actId="478"/>
          <ac:spMkLst>
            <pc:docMk/>
            <pc:sldMk cId="2537999027" sldId="2436"/>
            <ac:spMk id="3" creationId="{99C076BF-D10E-D3B2-1F6E-016710D5F3FD}"/>
          </ac:spMkLst>
        </pc:spChg>
        <pc:spChg chg="add del mod">
          <ac:chgData name="Trevor Heisler" userId="dfa8279b-e04f-4967-b1a3-52dcd9bca57e" providerId="ADAL" clId="{FEB4828E-A35D-40CF-A4AA-DCFE22CAE11E}" dt="2024-06-13T22:46:59.344" v="1434" actId="478"/>
          <ac:spMkLst>
            <pc:docMk/>
            <pc:sldMk cId="2537999027" sldId="2436"/>
            <ac:spMk id="4" creationId="{750AFEE1-3077-CB9D-E4B7-08D752B99A4A}"/>
          </ac:spMkLst>
        </pc:spChg>
        <pc:spChg chg="add del mod">
          <ac:chgData name="Trevor Heisler" userId="dfa8279b-e04f-4967-b1a3-52dcd9bca57e" providerId="ADAL" clId="{FEB4828E-A35D-40CF-A4AA-DCFE22CAE11E}" dt="2024-06-13T22:47:01.139" v="1435" actId="478"/>
          <ac:spMkLst>
            <pc:docMk/>
            <pc:sldMk cId="2537999027" sldId="2436"/>
            <ac:spMk id="5" creationId="{269F259D-8135-EA2E-7D73-38216C3D8440}"/>
          </ac:spMkLst>
        </pc:spChg>
        <pc:spChg chg="add del mod">
          <ac:chgData name="Trevor Heisler" userId="dfa8279b-e04f-4967-b1a3-52dcd9bca57e" providerId="ADAL" clId="{FEB4828E-A35D-40CF-A4AA-DCFE22CAE11E}" dt="2024-06-13T22:47:35.825" v="1451" actId="478"/>
          <ac:spMkLst>
            <pc:docMk/>
            <pc:sldMk cId="2537999027" sldId="2436"/>
            <ac:spMk id="7" creationId="{24E6B3D9-309A-E232-1676-C8132F9A7313}"/>
          </ac:spMkLst>
        </pc:spChg>
        <pc:spChg chg="add del mod">
          <ac:chgData name="Trevor Heisler" userId="dfa8279b-e04f-4967-b1a3-52dcd9bca57e" providerId="ADAL" clId="{FEB4828E-A35D-40CF-A4AA-DCFE22CAE11E}" dt="2024-06-13T22:47:34.154" v="1450" actId="478"/>
          <ac:spMkLst>
            <pc:docMk/>
            <pc:sldMk cId="2537999027" sldId="2436"/>
            <ac:spMk id="8" creationId="{360DEDC6-D568-86CD-E391-F8FCA2452B03}"/>
          </ac:spMkLst>
        </pc:spChg>
        <pc:spChg chg="add mod">
          <ac:chgData name="Trevor Heisler" userId="dfa8279b-e04f-4967-b1a3-52dcd9bca57e" providerId="ADAL" clId="{FEB4828E-A35D-40CF-A4AA-DCFE22CAE11E}" dt="2024-06-13T22:48:00.222" v="1456" actId="1076"/>
          <ac:spMkLst>
            <pc:docMk/>
            <pc:sldMk cId="2537999027" sldId="2436"/>
            <ac:spMk id="9" creationId="{310B9CE6-E36E-5F2A-82E1-A78748826CE6}"/>
          </ac:spMkLst>
        </pc:spChg>
        <pc:spChg chg="add mod">
          <ac:chgData name="Trevor Heisler" userId="dfa8279b-e04f-4967-b1a3-52dcd9bca57e" providerId="ADAL" clId="{FEB4828E-A35D-40CF-A4AA-DCFE22CAE11E}" dt="2024-06-13T22:48:02.652" v="1457" actId="1076"/>
          <ac:spMkLst>
            <pc:docMk/>
            <pc:sldMk cId="2537999027" sldId="2436"/>
            <ac:spMk id="10" creationId="{F5B439F4-6361-D544-E4F6-F63682576FCA}"/>
          </ac:spMkLst>
        </pc:spChg>
        <pc:spChg chg="add mod">
          <ac:chgData name="Trevor Heisler" userId="dfa8279b-e04f-4967-b1a3-52dcd9bca57e" providerId="ADAL" clId="{FEB4828E-A35D-40CF-A4AA-DCFE22CAE11E}" dt="2024-06-13T22:48:38.241" v="1491" actId="255"/>
          <ac:spMkLst>
            <pc:docMk/>
            <pc:sldMk cId="2537999027" sldId="2436"/>
            <ac:spMk id="11" creationId="{FE7B0F07-839C-D800-4C4B-A30B7AF678F8}"/>
          </ac:spMkLst>
        </pc:spChg>
        <pc:spChg chg="add mod">
          <ac:chgData name="Trevor Heisler" userId="dfa8279b-e04f-4967-b1a3-52dcd9bca57e" providerId="ADAL" clId="{FEB4828E-A35D-40CF-A4AA-DCFE22CAE11E}" dt="2024-06-13T22:48:57.160" v="1493" actId="1076"/>
          <ac:spMkLst>
            <pc:docMk/>
            <pc:sldMk cId="2537999027" sldId="2436"/>
            <ac:spMk id="12" creationId="{01BE987E-1D39-B46C-B52E-60E1544FC8AE}"/>
          </ac:spMkLst>
        </pc:spChg>
        <pc:spChg chg="add mod">
          <ac:chgData name="Trevor Heisler" userId="dfa8279b-e04f-4967-b1a3-52dcd9bca57e" providerId="ADAL" clId="{FEB4828E-A35D-40CF-A4AA-DCFE22CAE11E}" dt="2024-06-13T22:50:02.403" v="1522" actId="20577"/>
          <ac:spMkLst>
            <pc:docMk/>
            <pc:sldMk cId="2537999027" sldId="2436"/>
            <ac:spMk id="13" creationId="{C7F918B9-5D13-2547-2655-4477A16E61BC}"/>
          </ac:spMkLst>
        </pc:spChg>
      </pc:sldChg>
      <pc:sldChg chg="addSp modSp add mod">
        <pc:chgData name="Trevor Heisler" userId="dfa8279b-e04f-4967-b1a3-52dcd9bca57e" providerId="ADAL" clId="{FEB4828E-A35D-40CF-A4AA-DCFE22CAE11E}" dt="2024-06-13T23:40:40.479" v="2019" actId="688"/>
        <pc:sldMkLst>
          <pc:docMk/>
          <pc:sldMk cId="3272164035" sldId="2437"/>
        </pc:sldMkLst>
        <pc:spChg chg="mod">
          <ac:chgData name="Trevor Heisler" userId="dfa8279b-e04f-4967-b1a3-52dcd9bca57e" providerId="ADAL" clId="{FEB4828E-A35D-40CF-A4AA-DCFE22CAE11E}" dt="2024-06-13T22:55:21.451" v="1640" actId="1076"/>
          <ac:spMkLst>
            <pc:docMk/>
            <pc:sldMk cId="3272164035" sldId="2437"/>
            <ac:spMk id="3" creationId="{99C076BF-D10E-D3B2-1F6E-016710D5F3FD}"/>
          </ac:spMkLst>
        </pc:spChg>
        <pc:picChg chg="add mod ord">
          <ac:chgData name="Trevor Heisler" userId="dfa8279b-e04f-4967-b1a3-52dcd9bca57e" providerId="ADAL" clId="{FEB4828E-A35D-40CF-A4AA-DCFE22CAE11E}" dt="2024-06-13T23:40:40.479" v="2019" actId="688"/>
          <ac:picMkLst>
            <pc:docMk/>
            <pc:sldMk cId="3272164035" sldId="2437"/>
            <ac:picMk id="4" creationId="{1454EBB5-8428-CCFD-69F5-21030ACB4A68}"/>
          </ac:picMkLst>
        </pc:picChg>
      </pc:sldChg>
      <pc:sldChg chg="addSp delSp modSp add mod">
        <pc:chgData name="Trevor Heisler" userId="dfa8279b-e04f-4967-b1a3-52dcd9bca57e" providerId="ADAL" clId="{FEB4828E-A35D-40CF-A4AA-DCFE22CAE11E}" dt="2024-06-13T23:12:25.591" v="1855" actId="1076"/>
        <pc:sldMkLst>
          <pc:docMk/>
          <pc:sldMk cId="378139532" sldId="2438"/>
        </pc:sldMkLst>
        <pc:picChg chg="mod">
          <ac:chgData name="Trevor Heisler" userId="dfa8279b-e04f-4967-b1a3-52dcd9bca57e" providerId="ADAL" clId="{FEB4828E-A35D-40CF-A4AA-DCFE22CAE11E}" dt="2024-06-13T23:12:25.591" v="1855" actId="1076"/>
          <ac:picMkLst>
            <pc:docMk/>
            <pc:sldMk cId="378139532" sldId="2438"/>
            <ac:picMk id="9" creationId="{7D4FBA9A-B80A-1FB5-08E3-29F3668FDD87}"/>
          </ac:picMkLst>
        </pc:picChg>
        <pc:picChg chg="add mod">
          <ac:chgData name="Trevor Heisler" userId="dfa8279b-e04f-4967-b1a3-52dcd9bca57e" providerId="ADAL" clId="{FEB4828E-A35D-40CF-A4AA-DCFE22CAE11E}" dt="2024-06-13T23:12:22.544" v="1854" actId="1076"/>
          <ac:picMkLst>
            <pc:docMk/>
            <pc:sldMk cId="378139532" sldId="2438"/>
            <ac:picMk id="10" creationId="{46767D09-1D75-D52C-5982-9B39F1DDF9BC}"/>
          </ac:picMkLst>
        </pc:picChg>
        <pc:picChg chg="del">
          <ac:chgData name="Trevor Heisler" userId="dfa8279b-e04f-4967-b1a3-52dcd9bca57e" providerId="ADAL" clId="{FEB4828E-A35D-40CF-A4AA-DCFE22CAE11E}" dt="2024-06-13T23:11:42.076" v="1848" actId="478"/>
          <ac:picMkLst>
            <pc:docMk/>
            <pc:sldMk cId="378139532" sldId="2438"/>
            <ac:picMk id="11" creationId="{0578C2AD-66FB-5957-01A3-E310B89C945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061C4B"/>
            </a:solidFill>
            <a:ln>
              <a:noFill/>
            </a:ln>
            <a:effectLst/>
          </c:spPr>
          <c:invertIfNegative val="0"/>
          <c:cat>
            <c:strRef>
              <c:f>Sheet1!$A$2:$A$4</c:f>
              <c:strCache>
                <c:ptCount val="3"/>
                <c:pt idx="0">
                  <c:v>FY22</c:v>
                </c:pt>
                <c:pt idx="1">
                  <c:v>FY23</c:v>
                </c:pt>
                <c:pt idx="2">
                  <c:v>FY24</c:v>
                </c:pt>
              </c:strCache>
            </c:strRef>
          </c:cat>
          <c:val>
            <c:numRef>
              <c:f>Sheet1!$B$2:$B$4</c:f>
              <c:numCache>
                <c:formatCode>General</c:formatCode>
                <c:ptCount val="3"/>
                <c:pt idx="0">
                  <c:v>5573</c:v>
                </c:pt>
                <c:pt idx="1">
                  <c:v>8502</c:v>
                </c:pt>
                <c:pt idx="2">
                  <c:v>8699</c:v>
                </c:pt>
              </c:numCache>
            </c:numRef>
          </c:val>
          <c:extLst>
            <c:ext xmlns:c16="http://schemas.microsoft.com/office/drawing/2014/chart" uri="{C3380CC4-5D6E-409C-BE32-E72D297353CC}">
              <c16:uniqueId val="{00000000-DF27-437D-86A3-D0D1E65266E4}"/>
            </c:ext>
          </c:extLst>
        </c:ser>
        <c:ser>
          <c:idx val="1"/>
          <c:order val="1"/>
          <c:tx>
            <c:strRef>
              <c:f>Sheet1!$C$1</c:f>
              <c:strCache>
                <c:ptCount val="1"/>
                <c:pt idx="0">
                  <c:v>Series 2</c:v>
                </c:pt>
              </c:strCache>
            </c:strRef>
          </c:tx>
          <c:spPr>
            <a:solidFill>
              <a:srgbClr val="FF8200"/>
            </a:solidFill>
            <a:ln>
              <a:noFill/>
            </a:ln>
            <a:effectLst/>
          </c:spPr>
          <c:invertIfNegative val="0"/>
          <c:cat>
            <c:strRef>
              <c:f>Sheet1!$A$2:$A$4</c:f>
              <c:strCache>
                <c:ptCount val="3"/>
                <c:pt idx="0">
                  <c:v>FY22</c:v>
                </c:pt>
                <c:pt idx="1">
                  <c:v>FY23</c:v>
                </c:pt>
                <c:pt idx="2">
                  <c:v>FY24</c:v>
                </c:pt>
              </c:strCache>
            </c:strRef>
          </c:cat>
          <c:val>
            <c:numRef>
              <c:f>Sheet1!$C$2:$C$4</c:f>
              <c:numCache>
                <c:formatCode>General</c:formatCode>
                <c:ptCount val="3"/>
                <c:pt idx="0">
                  <c:v>15740</c:v>
                </c:pt>
                <c:pt idx="1">
                  <c:v>25620</c:v>
                </c:pt>
                <c:pt idx="2">
                  <c:v>30898</c:v>
                </c:pt>
              </c:numCache>
            </c:numRef>
          </c:val>
          <c:extLst>
            <c:ext xmlns:c16="http://schemas.microsoft.com/office/drawing/2014/chart" uri="{C3380CC4-5D6E-409C-BE32-E72D297353CC}">
              <c16:uniqueId val="{00000001-DF27-437D-86A3-D0D1E65266E4}"/>
            </c:ext>
          </c:extLst>
        </c:ser>
        <c:dLbls>
          <c:showLegendKey val="0"/>
          <c:showVal val="0"/>
          <c:showCatName val="0"/>
          <c:showSerName val="0"/>
          <c:showPercent val="0"/>
          <c:showBubbleSize val="0"/>
        </c:dLbls>
        <c:gapWidth val="100"/>
        <c:overlap val="100"/>
        <c:axId val="1126982447"/>
        <c:axId val="1126985807"/>
      </c:barChart>
      <c:catAx>
        <c:axId val="1126982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26985807"/>
        <c:crosses val="autoZero"/>
        <c:auto val="1"/>
        <c:lblAlgn val="ctr"/>
        <c:lblOffset val="100"/>
        <c:noMultiLvlLbl val="0"/>
      </c:catAx>
      <c:valAx>
        <c:axId val="1126985807"/>
        <c:scaling>
          <c:orientation val="minMax"/>
          <c:max val="4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26982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061C4B"/>
            </a:solidFill>
            <a:ln>
              <a:noFill/>
            </a:ln>
            <a:effectLst/>
          </c:spPr>
          <c:invertIfNegative val="0"/>
          <c:cat>
            <c:strRef>
              <c:f>Sheet1!$A$2:$A$4</c:f>
              <c:strCache>
                <c:ptCount val="3"/>
                <c:pt idx="0">
                  <c:v>FY22</c:v>
                </c:pt>
                <c:pt idx="1">
                  <c:v>FY23</c:v>
                </c:pt>
                <c:pt idx="2">
                  <c:v>FY24</c:v>
                </c:pt>
              </c:strCache>
            </c:strRef>
          </c:cat>
          <c:val>
            <c:numRef>
              <c:f>Sheet1!$B$2:$B$4</c:f>
              <c:numCache>
                <c:formatCode>General</c:formatCode>
                <c:ptCount val="3"/>
                <c:pt idx="0">
                  <c:v>922</c:v>
                </c:pt>
                <c:pt idx="1">
                  <c:v>1782</c:v>
                </c:pt>
                <c:pt idx="2">
                  <c:v>3056</c:v>
                </c:pt>
              </c:numCache>
            </c:numRef>
          </c:val>
          <c:extLst>
            <c:ext xmlns:c16="http://schemas.microsoft.com/office/drawing/2014/chart" uri="{C3380CC4-5D6E-409C-BE32-E72D297353CC}">
              <c16:uniqueId val="{00000000-DF27-437D-86A3-D0D1E65266E4}"/>
            </c:ext>
          </c:extLst>
        </c:ser>
        <c:dLbls>
          <c:showLegendKey val="0"/>
          <c:showVal val="0"/>
          <c:showCatName val="0"/>
          <c:showSerName val="0"/>
          <c:showPercent val="0"/>
          <c:showBubbleSize val="0"/>
        </c:dLbls>
        <c:gapWidth val="100"/>
        <c:overlap val="100"/>
        <c:axId val="1126982447"/>
        <c:axId val="1126985807"/>
      </c:barChart>
      <c:catAx>
        <c:axId val="1126982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26985807"/>
        <c:crosses val="autoZero"/>
        <c:auto val="1"/>
        <c:lblAlgn val="ctr"/>
        <c:lblOffset val="100"/>
        <c:noMultiLvlLbl val="0"/>
      </c:catAx>
      <c:valAx>
        <c:axId val="1126985807"/>
        <c:scaling>
          <c:orientation val="minMax"/>
          <c:max val="32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26982447"/>
        <c:crosses val="autoZero"/>
        <c:crossBetween val="between"/>
        <c:majorUnit val="8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Adjusted EBITDA Margin</c:v>
                </c:pt>
              </c:strCache>
            </c:strRef>
          </c:tx>
          <c:spPr>
            <a:ln w="38100" cap="rnd">
              <a:solidFill>
                <a:srgbClr val="FF8200"/>
              </a:solidFill>
              <a:round/>
            </a:ln>
            <a:effectLst/>
          </c:spPr>
          <c:marker>
            <c:symbol val="circle"/>
            <c:size val="5"/>
            <c:spPr>
              <a:solidFill>
                <a:schemeClr val="accent1"/>
              </a:solidFill>
              <a:ln w="38100">
                <a:solidFill>
                  <a:srgbClr val="FF8200"/>
                </a:solidFill>
              </a:ln>
              <a:effectLst/>
            </c:spPr>
          </c:marker>
          <c:cat>
            <c:strRef>
              <c:f>Sheet1!$A$2:$A$4</c:f>
              <c:strCache>
                <c:ptCount val="3"/>
                <c:pt idx="0">
                  <c:v>FY22</c:v>
                </c:pt>
                <c:pt idx="1">
                  <c:v>FY23</c:v>
                </c:pt>
                <c:pt idx="2">
                  <c:v>FY24</c:v>
                </c:pt>
              </c:strCache>
            </c:strRef>
          </c:cat>
          <c:val>
            <c:numRef>
              <c:f>Sheet1!$B$2:$B$4</c:f>
              <c:numCache>
                <c:formatCode>General</c:formatCode>
                <c:ptCount val="3"/>
                <c:pt idx="0">
                  <c:v>4.3</c:v>
                </c:pt>
                <c:pt idx="1">
                  <c:v>5.2</c:v>
                </c:pt>
                <c:pt idx="2">
                  <c:v>7.7</c:v>
                </c:pt>
              </c:numCache>
            </c:numRef>
          </c:val>
          <c:smooth val="0"/>
          <c:extLst>
            <c:ext xmlns:c16="http://schemas.microsoft.com/office/drawing/2014/chart" uri="{C3380CC4-5D6E-409C-BE32-E72D297353CC}">
              <c16:uniqueId val="{00000000-02D9-45A8-91FA-C954460CE0B3}"/>
            </c:ext>
          </c:extLst>
        </c:ser>
        <c:dLbls>
          <c:showLegendKey val="0"/>
          <c:showVal val="0"/>
          <c:showCatName val="0"/>
          <c:showSerName val="0"/>
          <c:showPercent val="0"/>
          <c:showBubbleSize val="0"/>
        </c:dLbls>
        <c:marker val="1"/>
        <c:smooth val="0"/>
        <c:axId val="1762979200"/>
        <c:axId val="1762972000"/>
      </c:lineChart>
      <c:catAx>
        <c:axId val="1762979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62972000"/>
        <c:crosses val="autoZero"/>
        <c:auto val="1"/>
        <c:lblAlgn val="ctr"/>
        <c:lblOffset val="100"/>
        <c:noMultiLvlLbl val="0"/>
      </c:catAx>
      <c:valAx>
        <c:axId val="1762972000"/>
        <c:scaling>
          <c:orientation val="minMax"/>
          <c:max val="8"/>
          <c:min val="4"/>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62979200"/>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061C4B"/>
            </a:solidFill>
            <a:ln>
              <a:noFill/>
            </a:ln>
            <a:effectLst/>
          </c:spPr>
          <c:invertIfNegative val="0"/>
          <c:cat>
            <c:strRef>
              <c:f>Sheet1!$A$2:$A$4</c:f>
              <c:strCache>
                <c:ptCount val="3"/>
                <c:pt idx="0">
                  <c:v>FY22</c:v>
                </c:pt>
                <c:pt idx="1">
                  <c:v>FY23</c:v>
                </c:pt>
                <c:pt idx="2">
                  <c:v>FY24</c:v>
                </c:pt>
              </c:strCache>
            </c:strRef>
          </c:cat>
          <c:val>
            <c:numRef>
              <c:f>Sheet1!$B$2:$B$4</c:f>
              <c:numCache>
                <c:formatCode>General</c:formatCode>
                <c:ptCount val="3"/>
                <c:pt idx="0">
                  <c:v>-1867</c:v>
                </c:pt>
                <c:pt idx="1">
                  <c:v>-937</c:v>
                </c:pt>
                <c:pt idx="2">
                  <c:v>1093</c:v>
                </c:pt>
              </c:numCache>
            </c:numRef>
          </c:val>
          <c:extLst>
            <c:ext xmlns:c16="http://schemas.microsoft.com/office/drawing/2014/chart" uri="{C3380CC4-5D6E-409C-BE32-E72D297353CC}">
              <c16:uniqueId val="{00000000-DF27-437D-86A3-D0D1E65266E4}"/>
            </c:ext>
          </c:extLst>
        </c:ser>
        <c:dLbls>
          <c:showLegendKey val="0"/>
          <c:showVal val="0"/>
          <c:showCatName val="0"/>
          <c:showSerName val="0"/>
          <c:showPercent val="0"/>
          <c:showBubbleSize val="0"/>
        </c:dLbls>
        <c:gapWidth val="100"/>
        <c:overlap val="100"/>
        <c:axId val="1126982447"/>
        <c:axId val="1126985807"/>
      </c:barChart>
      <c:catAx>
        <c:axId val="1126982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26985807"/>
        <c:crosses val="autoZero"/>
        <c:auto val="1"/>
        <c:lblAlgn val="ctr"/>
        <c:lblOffset val="100"/>
        <c:noMultiLvlLbl val="0"/>
      </c:catAx>
      <c:valAx>
        <c:axId val="1126985807"/>
        <c:scaling>
          <c:orientation val="minMax"/>
          <c:max val="1200"/>
          <c:min val="-2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26982447"/>
        <c:crosses val="autoZero"/>
        <c:crossBetween val="between"/>
        <c:majorUnit val="8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CA"/>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F443EA4-2CC2-4191-9D1A-35B75B9FC065}" type="datetimeFigureOut">
              <a:rPr lang="en-CA" smtClean="0"/>
              <a:t>2024-06-19</a:t>
            </a:fld>
            <a:endParaRPr lang="en-C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CA"/>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CA"/>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E7AE5CD-F8ED-4007-AC06-B5BAB771DAFB}" type="slidenum">
              <a:rPr lang="en-CA" smtClean="0"/>
              <a:t>‹#›</a:t>
            </a:fld>
            <a:endParaRPr lang="en-CA"/>
          </a:p>
        </p:txBody>
      </p:sp>
    </p:spTree>
    <p:extLst>
      <p:ext uri="{BB962C8B-B14F-4D97-AF65-F5344CB8AC3E}">
        <p14:creationId xmlns:p14="http://schemas.microsoft.com/office/powerpoint/2010/main" val="2387922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E7AE5CD-F8ED-4007-AC06-B5BAB771DAFB}" type="slidenum">
              <a:rPr lang="en-CA" smtClean="0"/>
              <a:t>1</a:t>
            </a:fld>
            <a:endParaRPr lang="en-CA"/>
          </a:p>
        </p:txBody>
      </p:sp>
    </p:spTree>
    <p:extLst>
      <p:ext uri="{BB962C8B-B14F-4D97-AF65-F5344CB8AC3E}">
        <p14:creationId xmlns:p14="http://schemas.microsoft.com/office/powerpoint/2010/main" val="2687591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E7AE5CD-F8ED-4007-AC06-B5BAB771DAFB}" type="slidenum">
              <a:rPr lang="en-CA" smtClean="0"/>
              <a:t>10</a:t>
            </a:fld>
            <a:endParaRPr lang="en-CA"/>
          </a:p>
        </p:txBody>
      </p:sp>
    </p:spTree>
    <p:extLst>
      <p:ext uri="{BB962C8B-B14F-4D97-AF65-F5344CB8AC3E}">
        <p14:creationId xmlns:p14="http://schemas.microsoft.com/office/powerpoint/2010/main" val="2493136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A360A-115E-EEEE-BF66-840E4FF1B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745C44-97D8-D8A0-80DF-D56295B10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4A7D54-4088-0465-6845-ACD91FF4CD15}"/>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7D60AA99-C27E-76DB-844D-F78C7F808252}"/>
              </a:ext>
            </a:extLst>
          </p:cNvPr>
          <p:cNvSpPr>
            <a:spLocks noGrp="1"/>
          </p:cNvSpPr>
          <p:nvPr>
            <p:ph type="sldNum" sz="quarter" idx="5"/>
          </p:nvPr>
        </p:nvSpPr>
        <p:spPr/>
        <p:txBody>
          <a:bodyPr/>
          <a:lstStyle/>
          <a:p>
            <a:fld id="{1E7AE5CD-F8ED-4007-AC06-B5BAB771DAFB}" type="slidenum">
              <a:rPr lang="en-CA" smtClean="0"/>
              <a:t>11</a:t>
            </a:fld>
            <a:endParaRPr lang="en-CA"/>
          </a:p>
        </p:txBody>
      </p:sp>
    </p:spTree>
    <p:extLst>
      <p:ext uri="{BB962C8B-B14F-4D97-AF65-F5344CB8AC3E}">
        <p14:creationId xmlns:p14="http://schemas.microsoft.com/office/powerpoint/2010/main" val="1584426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E7AE5CD-F8ED-4007-AC06-B5BAB771DAFB}" type="slidenum">
              <a:rPr lang="en-CA" smtClean="0"/>
              <a:t>12</a:t>
            </a:fld>
            <a:endParaRPr lang="en-CA"/>
          </a:p>
        </p:txBody>
      </p:sp>
    </p:spTree>
    <p:extLst>
      <p:ext uri="{BB962C8B-B14F-4D97-AF65-F5344CB8AC3E}">
        <p14:creationId xmlns:p14="http://schemas.microsoft.com/office/powerpoint/2010/main" val="227329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966612">
              <a:defRPr/>
            </a:pPr>
            <a:fld id="{721F57E8-6B27-44DD-9C0B-1D4B046EF6B4}" type="slidenum">
              <a:rPr lang="en-CA" sz="1400">
                <a:solidFill>
                  <a:prstClr val="black"/>
                </a:solidFill>
                <a:latin typeface="Calibri" panose="020F0502020204030204"/>
              </a:rPr>
              <a:pPr defTabSz="966612">
                <a:defRPr/>
              </a:pPr>
              <a:t>13</a:t>
            </a:fld>
            <a:endParaRPr lang="en-CA" sz="1400">
              <a:solidFill>
                <a:prstClr val="black"/>
              </a:solidFill>
              <a:latin typeface="Calibri" panose="020F0502020204030204"/>
            </a:endParaRPr>
          </a:p>
        </p:txBody>
      </p:sp>
    </p:spTree>
    <p:extLst>
      <p:ext uri="{BB962C8B-B14F-4D97-AF65-F5344CB8AC3E}">
        <p14:creationId xmlns:p14="http://schemas.microsoft.com/office/powerpoint/2010/main" val="874538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E7AE5CD-F8ED-4007-AC06-B5BAB771DAFB}" type="slidenum">
              <a:rPr lang="en-CA" smtClean="0"/>
              <a:t>2</a:t>
            </a:fld>
            <a:endParaRPr lang="en-CA"/>
          </a:p>
        </p:txBody>
      </p:sp>
    </p:spTree>
    <p:extLst>
      <p:ext uri="{BB962C8B-B14F-4D97-AF65-F5344CB8AC3E}">
        <p14:creationId xmlns:p14="http://schemas.microsoft.com/office/powerpoint/2010/main" val="139682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E7AE5CD-F8ED-4007-AC06-B5BAB771DAFB}" type="slidenum">
              <a:rPr lang="en-CA" smtClean="0"/>
              <a:t>3</a:t>
            </a:fld>
            <a:endParaRPr lang="en-CA"/>
          </a:p>
        </p:txBody>
      </p:sp>
    </p:spTree>
    <p:extLst>
      <p:ext uri="{BB962C8B-B14F-4D97-AF65-F5344CB8AC3E}">
        <p14:creationId xmlns:p14="http://schemas.microsoft.com/office/powerpoint/2010/main" val="276592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E7AE5CD-F8ED-4007-AC06-B5BAB771DAFB}" type="slidenum">
              <a:rPr lang="en-CA" smtClean="0"/>
              <a:t>4</a:t>
            </a:fld>
            <a:endParaRPr lang="en-CA"/>
          </a:p>
        </p:txBody>
      </p:sp>
    </p:spTree>
    <p:extLst>
      <p:ext uri="{BB962C8B-B14F-4D97-AF65-F5344CB8AC3E}">
        <p14:creationId xmlns:p14="http://schemas.microsoft.com/office/powerpoint/2010/main" val="1114650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E7AE5CD-F8ED-4007-AC06-B5BAB771DAFB}" type="slidenum">
              <a:rPr lang="en-CA" smtClean="0"/>
              <a:t>5</a:t>
            </a:fld>
            <a:endParaRPr lang="en-CA"/>
          </a:p>
        </p:txBody>
      </p:sp>
    </p:spTree>
    <p:extLst>
      <p:ext uri="{BB962C8B-B14F-4D97-AF65-F5344CB8AC3E}">
        <p14:creationId xmlns:p14="http://schemas.microsoft.com/office/powerpoint/2010/main" val="1481827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E7AE5CD-F8ED-4007-AC06-B5BAB771DAFB}" type="slidenum">
              <a:rPr lang="en-CA" smtClean="0"/>
              <a:t>6</a:t>
            </a:fld>
            <a:endParaRPr lang="en-CA"/>
          </a:p>
        </p:txBody>
      </p:sp>
    </p:spTree>
    <p:extLst>
      <p:ext uri="{BB962C8B-B14F-4D97-AF65-F5344CB8AC3E}">
        <p14:creationId xmlns:p14="http://schemas.microsoft.com/office/powerpoint/2010/main" val="793509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E7AE5CD-F8ED-4007-AC06-B5BAB771DAFB}" type="slidenum">
              <a:rPr lang="en-CA" smtClean="0"/>
              <a:t>7</a:t>
            </a:fld>
            <a:endParaRPr lang="en-CA"/>
          </a:p>
        </p:txBody>
      </p:sp>
    </p:spTree>
    <p:extLst>
      <p:ext uri="{BB962C8B-B14F-4D97-AF65-F5344CB8AC3E}">
        <p14:creationId xmlns:p14="http://schemas.microsoft.com/office/powerpoint/2010/main" val="2130661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E7AE5CD-F8ED-4007-AC06-B5BAB771DAFB}" type="slidenum">
              <a:rPr lang="en-CA" smtClean="0"/>
              <a:t>8</a:t>
            </a:fld>
            <a:endParaRPr lang="en-CA"/>
          </a:p>
        </p:txBody>
      </p:sp>
    </p:spTree>
    <p:extLst>
      <p:ext uri="{BB962C8B-B14F-4D97-AF65-F5344CB8AC3E}">
        <p14:creationId xmlns:p14="http://schemas.microsoft.com/office/powerpoint/2010/main" val="3883777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E7AE5CD-F8ED-4007-AC06-B5BAB771DAFB}" type="slidenum">
              <a:rPr lang="en-CA" smtClean="0"/>
              <a:t>9</a:t>
            </a:fld>
            <a:endParaRPr lang="en-CA"/>
          </a:p>
        </p:txBody>
      </p:sp>
    </p:spTree>
    <p:extLst>
      <p:ext uri="{BB962C8B-B14F-4D97-AF65-F5344CB8AC3E}">
        <p14:creationId xmlns:p14="http://schemas.microsoft.com/office/powerpoint/2010/main" val="155122429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1E330E-A617-F046-A886-B68B379BC03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8" name="Connecteur droit 7">
            <a:extLst>
              <a:ext uri="{FF2B5EF4-FFF2-40B4-BE49-F238E27FC236}">
                <a16:creationId xmlns:a16="http://schemas.microsoft.com/office/drawing/2014/main" id="{A3D96B5C-48EA-D443-8F34-936A3A2A7CA8}"/>
              </a:ext>
            </a:extLst>
          </p:cNvPr>
          <p:cNvCxnSpPr>
            <a:cxnSpLocks/>
          </p:cNvCxnSpPr>
          <p:nvPr userDrawn="1"/>
        </p:nvCxnSpPr>
        <p:spPr>
          <a:xfrm>
            <a:off x="4814570" y="3764457"/>
            <a:ext cx="7377430" cy="0"/>
          </a:xfrm>
          <a:prstGeom prst="line">
            <a:avLst/>
          </a:prstGeom>
          <a:ln w="38100">
            <a:solidFill>
              <a:srgbClr val="FF8200"/>
            </a:solidFill>
          </a:ln>
        </p:spPr>
        <p:style>
          <a:lnRef idx="1">
            <a:schemeClr val="accent2"/>
          </a:lnRef>
          <a:fillRef idx="0">
            <a:schemeClr val="accent2"/>
          </a:fillRef>
          <a:effectRef idx="0">
            <a:schemeClr val="accent2"/>
          </a:effectRef>
          <a:fontRef idx="minor">
            <a:schemeClr val="tx1"/>
          </a:fontRef>
        </p:style>
      </p:cxnSp>
      <p:grpSp>
        <p:nvGrpSpPr>
          <p:cNvPr id="4" name="Groupe 3">
            <a:extLst>
              <a:ext uri="{FF2B5EF4-FFF2-40B4-BE49-F238E27FC236}">
                <a16:creationId xmlns:a16="http://schemas.microsoft.com/office/drawing/2014/main" id="{CB177982-1782-7D4B-9234-AF8032DC64F6}"/>
              </a:ext>
            </a:extLst>
          </p:cNvPr>
          <p:cNvGrpSpPr/>
          <p:nvPr userDrawn="1"/>
        </p:nvGrpSpPr>
        <p:grpSpPr>
          <a:xfrm>
            <a:off x="4814570" y="4023524"/>
            <a:ext cx="6211473" cy="634044"/>
            <a:chOff x="5218741" y="4452900"/>
            <a:chExt cx="6211473" cy="634044"/>
          </a:xfrm>
        </p:grpSpPr>
        <p:pic>
          <p:nvPicPr>
            <p:cNvPr id="9" name="Image 8">
              <a:extLst>
                <a:ext uri="{FF2B5EF4-FFF2-40B4-BE49-F238E27FC236}">
                  <a16:creationId xmlns:a16="http://schemas.microsoft.com/office/drawing/2014/main" id="{E140FFE1-16C7-BD4B-867B-65AF5498A1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85915" y="4481574"/>
              <a:ext cx="605371" cy="605370"/>
            </a:xfrm>
            <a:prstGeom prst="rect">
              <a:avLst/>
            </a:prstGeom>
          </p:spPr>
        </p:pic>
        <p:pic>
          <p:nvPicPr>
            <p:cNvPr id="10" name="Image 9">
              <a:extLst>
                <a:ext uri="{FF2B5EF4-FFF2-40B4-BE49-F238E27FC236}">
                  <a16:creationId xmlns:a16="http://schemas.microsoft.com/office/drawing/2014/main" id="{D241B51B-6E0A-2742-ABEE-593482D63A4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218741" y="4481607"/>
              <a:ext cx="476889" cy="545016"/>
            </a:xfrm>
            <a:prstGeom prst="rect">
              <a:avLst/>
            </a:prstGeom>
          </p:spPr>
        </p:pic>
        <p:pic>
          <p:nvPicPr>
            <p:cNvPr id="11" name="Image 10">
              <a:extLst>
                <a:ext uri="{FF2B5EF4-FFF2-40B4-BE49-F238E27FC236}">
                  <a16:creationId xmlns:a16="http://schemas.microsoft.com/office/drawing/2014/main" id="{6B76205D-3A51-604D-A664-2115D377271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767970" y="4500031"/>
              <a:ext cx="604551" cy="568457"/>
            </a:xfrm>
            <a:prstGeom prst="rect">
              <a:avLst/>
            </a:prstGeom>
          </p:spPr>
        </p:pic>
        <p:pic>
          <p:nvPicPr>
            <p:cNvPr id="12" name="Image 11">
              <a:extLst>
                <a:ext uri="{FF2B5EF4-FFF2-40B4-BE49-F238E27FC236}">
                  <a16:creationId xmlns:a16="http://schemas.microsoft.com/office/drawing/2014/main" id="{063EB4E0-35E7-B642-8CA2-382B364C526A}"/>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8414564" y="4504542"/>
              <a:ext cx="830128" cy="559434"/>
            </a:xfrm>
            <a:prstGeom prst="rect">
              <a:avLst/>
            </a:prstGeom>
          </p:spPr>
        </p:pic>
        <p:pic>
          <p:nvPicPr>
            <p:cNvPr id="13" name="Image 12">
              <a:extLst>
                <a:ext uri="{FF2B5EF4-FFF2-40B4-BE49-F238E27FC236}">
                  <a16:creationId xmlns:a16="http://schemas.microsoft.com/office/drawing/2014/main" id="{DD904194-70F7-F048-9F02-7592E4833B2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895798" y="4513441"/>
              <a:ext cx="534416" cy="541637"/>
            </a:xfrm>
            <a:prstGeom prst="rect">
              <a:avLst/>
            </a:prstGeom>
          </p:spPr>
        </p:pic>
        <p:pic>
          <p:nvPicPr>
            <p:cNvPr id="15" name="Image 14">
              <a:extLst>
                <a:ext uri="{FF2B5EF4-FFF2-40B4-BE49-F238E27FC236}">
                  <a16:creationId xmlns:a16="http://schemas.microsoft.com/office/drawing/2014/main" id="{29BFEAB7-C553-214C-898C-A5365CC7E5B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219354" y="4452900"/>
              <a:ext cx="565325" cy="606980"/>
            </a:xfrm>
            <a:prstGeom prst="rect">
              <a:avLst/>
            </a:prstGeom>
          </p:spPr>
        </p:pic>
      </p:grpSp>
      <p:pic>
        <p:nvPicPr>
          <p:cNvPr id="18" name="Image 17">
            <a:extLst>
              <a:ext uri="{FF2B5EF4-FFF2-40B4-BE49-F238E27FC236}">
                <a16:creationId xmlns:a16="http://schemas.microsoft.com/office/drawing/2014/main" id="{BEBB2F8C-2FBB-6D47-9F4E-7E9A9B551F0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6965" y="2315038"/>
            <a:ext cx="4861307" cy="2916783"/>
          </a:xfrm>
          <a:prstGeom prst="rect">
            <a:avLst/>
          </a:prstGeom>
          <a:effectLst>
            <a:outerShdw blurRad="88469" dist="76104" dir="1652294" sx="98902" sy="98902" algn="tl" rotWithShape="0">
              <a:schemeClr val="tx1">
                <a:alpha val="96000"/>
              </a:schemeClr>
            </a:outerShdw>
          </a:effectLst>
        </p:spPr>
      </p:pic>
      <p:sp>
        <p:nvSpPr>
          <p:cNvPr id="23" name="Titre 1">
            <a:extLst>
              <a:ext uri="{FF2B5EF4-FFF2-40B4-BE49-F238E27FC236}">
                <a16:creationId xmlns:a16="http://schemas.microsoft.com/office/drawing/2014/main" id="{CE8D69A1-DDF0-3246-84FB-09B797B426A2}"/>
              </a:ext>
            </a:extLst>
          </p:cNvPr>
          <p:cNvSpPr>
            <a:spLocks noGrp="1"/>
          </p:cNvSpPr>
          <p:nvPr>
            <p:ph type="ctrTitle" hasCustomPrompt="1"/>
          </p:nvPr>
        </p:nvSpPr>
        <p:spPr>
          <a:xfrm>
            <a:off x="4814570" y="2943258"/>
            <a:ext cx="6615644" cy="751598"/>
          </a:xfrm>
        </p:spPr>
        <p:txBody>
          <a:bodyPr lIns="0" tIns="0" rIns="0" bIns="0" anchor="b" anchorCtr="0">
            <a:normAutofit/>
          </a:bodyPr>
          <a:lstStyle>
            <a:lvl1pPr algn="l">
              <a:defRPr sz="3200">
                <a:solidFill>
                  <a:schemeClr val="bg1"/>
                </a:solidFill>
              </a:defRPr>
            </a:lvl1pPr>
          </a:lstStyle>
          <a:p>
            <a:r>
              <a:rPr lang="fr-CA"/>
              <a:t>MODIFIER LE STYLE DU TITRE</a:t>
            </a:r>
            <a:endParaRPr lang="fr-FR"/>
          </a:p>
        </p:txBody>
      </p:sp>
      <p:sp>
        <p:nvSpPr>
          <p:cNvPr id="24" name="Espace réservé du contenu 2">
            <a:extLst>
              <a:ext uri="{FF2B5EF4-FFF2-40B4-BE49-F238E27FC236}">
                <a16:creationId xmlns:a16="http://schemas.microsoft.com/office/drawing/2014/main" id="{2184BB3A-58AB-4BB8-9414-24DF4E5214F5}"/>
              </a:ext>
            </a:extLst>
          </p:cNvPr>
          <p:cNvSpPr>
            <a:spLocks noGrp="1"/>
          </p:cNvSpPr>
          <p:nvPr>
            <p:ph idx="14"/>
          </p:nvPr>
        </p:nvSpPr>
        <p:spPr>
          <a:xfrm>
            <a:off x="4814569" y="4849563"/>
            <a:ext cx="6615645" cy="307777"/>
          </a:xfrm>
        </p:spPr>
        <p:txBody>
          <a:bodyPr anchor="ctr" anchorCtr="0">
            <a:normAutofit/>
          </a:bodyPr>
          <a:lstStyle>
            <a:lvl1pPr marL="0" indent="0" algn="l">
              <a:buNone/>
              <a:defRPr sz="1400">
                <a:solidFill>
                  <a:schemeClr val="bg1"/>
                </a:solidFill>
              </a:defRPr>
            </a:lvl1pPr>
            <a:lvl2pPr>
              <a:defRPr>
                <a:solidFill>
                  <a:srgbClr val="FF8200"/>
                </a:solidFill>
              </a:defRPr>
            </a:lvl2pPr>
          </a:lstStyle>
          <a:p>
            <a:pPr lvl="0"/>
            <a:r>
              <a:rPr lang="fr-CA"/>
              <a:t>Cliquez pour modifier les styles du texte du masque</a:t>
            </a:r>
            <a:endParaRPr lang="fr-FR"/>
          </a:p>
        </p:txBody>
      </p:sp>
    </p:spTree>
    <p:extLst>
      <p:ext uri="{BB962C8B-B14F-4D97-AF65-F5344CB8AC3E}">
        <p14:creationId xmlns:p14="http://schemas.microsoft.com/office/powerpoint/2010/main" val="3289303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blue- 3 sections">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7B17C07E-8CA5-0C42-80EB-CE750E59AB2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4" name="Image 23">
            <a:extLst>
              <a:ext uri="{FF2B5EF4-FFF2-40B4-BE49-F238E27FC236}">
                <a16:creationId xmlns:a16="http://schemas.microsoft.com/office/drawing/2014/main" id="{84ED999F-FFF7-9B4E-9C3A-0AD7B631E2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50" y="5822034"/>
            <a:ext cx="1838739" cy="1103243"/>
          </a:xfrm>
          <a:prstGeom prst="rect">
            <a:avLst/>
          </a:prstGeom>
        </p:spPr>
      </p:pic>
      <p:sp>
        <p:nvSpPr>
          <p:cNvPr id="25" name="Rectangle 24">
            <a:extLst>
              <a:ext uri="{FF2B5EF4-FFF2-40B4-BE49-F238E27FC236}">
                <a16:creationId xmlns:a16="http://schemas.microsoft.com/office/drawing/2014/main" id="{A59DB1EE-76A7-2345-95A6-EAF822546F98}"/>
              </a:ext>
            </a:extLst>
          </p:cNvPr>
          <p:cNvSpPr/>
          <p:nvPr userDrawn="1"/>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C1EE078B-49DA-BB4F-9ED6-8012D89DA608}"/>
              </a:ext>
            </a:extLst>
          </p:cNvPr>
          <p:cNvSpPr txBox="1"/>
          <p:nvPr userDrawn="1"/>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a:t>
            </a:fld>
            <a:endParaRPr lang="fr-FR" sz="1400">
              <a:solidFill>
                <a:schemeClr val="bg1"/>
              </a:solidFill>
              <a:latin typeface="Red Hat Display" panose="02010503040201060303" pitchFamily="2" charset="77"/>
            </a:endParaRPr>
          </a:p>
        </p:txBody>
      </p:sp>
      <p:sp>
        <p:nvSpPr>
          <p:cNvPr id="30" name="Espace réservé du contenu 2">
            <a:extLst>
              <a:ext uri="{FF2B5EF4-FFF2-40B4-BE49-F238E27FC236}">
                <a16:creationId xmlns:a16="http://schemas.microsoft.com/office/drawing/2014/main" id="{782B3EA7-460E-3E49-81AF-8FE107D08F9A}"/>
              </a:ext>
            </a:extLst>
          </p:cNvPr>
          <p:cNvSpPr>
            <a:spLocks noGrp="1"/>
          </p:cNvSpPr>
          <p:nvPr>
            <p:ph idx="13" hasCustomPrompt="1"/>
          </p:nvPr>
        </p:nvSpPr>
        <p:spPr>
          <a:xfrm>
            <a:off x="3321887" y="6225855"/>
            <a:ext cx="7983420" cy="307777"/>
          </a:xfrm>
        </p:spPr>
        <p:txBody>
          <a:bodyPr anchor="ctr" anchorCtr="0">
            <a:normAutofit/>
          </a:bodyPr>
          <a:lstStyle>
            <a:lvl1pPr marL="0" indent="0" algn="r">
              <a:buNone/>
              <a:defRPr sz="1400">
                <a:solidFill>
                  <a:schemeClr val="bg1"/>
                </a:solidFill>
              </a:defRPr>
            </a:lvl1pPr>
            <a:lvl2pPr>
              <a:defRPr>
                <a:solidFill>
                  <a:srgbClr val="FF8200"/>
                </a:solidFill>
              </a:defRPr>
            </a:lvl2pPr>
          </a:lstStyle>
          <a:p>
            <a:pPr lvl="0"/>
            <a:r>
              <a:rPr lang="fr-CA"/>
              <a:t>Kick-Off 2023 </a:t>
            </a:r>
            <a:endParaRPr lang="fr-FR"/>
          </a:p>
        </p:txBody>
      </p:sp>
      <p:sp>
        <p:nvSpPr>
          <p:cNvPr id="10" name="Titre 1">
            <a:extLst>
              <a:ext uri="{FF2B5EF4-FFF2-40B4-BE49-F238E27FC236}">
                <a16:creationId xmlns:a16="http://schemas.microsoft.com/office/drawing/2014/main" id="{29257018-ABBB-BD46-9194-F231F1CC1DE9}"/>
              </a:ext>
            </a:extLst>
          </p:cNvPr>
          <p:cNvSpPr>
            <a:spLocks noGrp="1"/>
          </p:cNvSpPr>
          <p:nvPr>
            <p:ph type="title" hasCustomPrompt="1"/>
          </p:nvPr>
        </p:nvSpPr>
        <p:spPr>
          <a:xfrm>
            <a:off x="484551" y="350607"/>
            <a:ext cx="11264103" cy="687039"/>
          </a:xfrm>
          <a:noFill/>
        </p:spPr>
        <p:txBody>
          <a:bodyPr lIns="0" tIns="0" rIns="0" bIns="0" anchor="t" anchorCtr="0">
            <a:noAutofit/>
          </a:bodyPr>
          <a:lstStyle>
            <a:lvl1pPr>
              <a:defRPr sz="3600" b="1">
                <a:solidFill>
                  <a:schemeClr val="bg1"/>
                </a:solidFill>
              </a:defRPr>
            </a:lvl1pPr>
          </a:lstStyle>
          <a:p>
            <a:r>
              <a:rPr lang="fr-CA"/>
              <a:t>MODIFIER LE STYLE DU TITRE</a:t>
            </a:r>
            <a:endParaRPr lang="fr-FR"/>
          </a:p>
        </p:txBody>
      </p:sp>
      <p:sp>
        <p:nvSpPr>
          <p:cNvPr id="11" name="Rectangle 10">
            <a:extLst>
              <a:ext uri="{FF2B5EF4-FFF2-40B4-BE49-F238E27FC236}">
                <a16:creationId xmlns:a16="http://schemas.microsoft.com/office/drawing/2014/main" id="{6EEFE02F-BAA5-E044-8017-0AAF865E9F21}"/>
              </a:ext>
            </a:extLst>
          </p:cNvPr>
          <p:cNvSpPr/>
          <p:nvPr userDrawn="1"/>
        </p:nvSpPr>
        <p:spPr>
          <a:xfrm rot="16200000">
            <a:off x="-50830" y="288493"/>
            <a:ext cx="726314" cy="14932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contenu 2">
            <a:extLst>
              <a:ext uri="{FF2B5EF4-FFF2-40B4-BE49-F238E27FC236}">
                <a16:creationId xmlns:a16="http://schemas.microsoft.com/office/drawing/2014/main" id="{F14FB0ED-95DC-934C-A1F3-25563EB1B9D6}"/>
              </a:ext>
            </a:extLst>
          </p:cNvPr>
          <p:cNvSpPr>
            <a:spLocks noGrp="1"/>
          </p:cNvSpPr>
          <p:nvPr>
            <p:ph idx="1"/>
          </p:nvPr>
        </p:nvSpPr>
        <p:spPr>
          <a:xfrm>
            <a:off x="484552" y="1295065"/>
            <a:ext cx="9546137" cy="676053"/>
          </a:xfrm>
        </p:spPr>
        <p:txBody>
          <a:bodyPr lIns="0" tIns="0" rIns="0" bIns="0">
            <a:noAutofit/>
          </a:bodyPr>
          <a:lstStyle>
            <a:lvl1pPr marL="0" indent="0">
              <a:buNone/>
              <a:defRPr sz="2400">
                <a:solidFill>
                  <a:schemeClr val="bg1"/>
                </a:solidFill>
              </a:defRPr>
            </a:lvl1pPr>
            <a:lvl2pPr>
              <a:defRPr>
                <a:solidFill>
                  <a:srgbClr val="FF8200"/>
                </a:solidFill>
              </a:defRPr>
            </a:lvl2pPr>
          </a:lstStyle>
          <a:p>
            <a:pPr lvl="0"/>
            <a:r>
              <a:rPr lang="fr-CA"/>
              <a:t>Cliquez pour modifier les styles du texte du masque</a:t>
            </a:r>
            <a:endParaRPr lang="fr-FR"/>
          </a:p>
        </p:txBody>
      </p:sp>
      <p:sp>
        <p:nvSpPr>
          <p:cNvPr id="13" name="Espace réservé du contenu 2">
            <a:extLst>
              <a:ext uri="{FF2B5EF4-FFF2-40B4-BE49-F238E27FC236}">
                <a16:creationId xmlns:a16="http://schemas.microsoft.com/office/drawing/2014/main" id="{6BDCD5D4-B639-EB4B-BE48-5070AA9E46F5}"/>
              </a:ext>
            </a:extLst>
          </p:cNvPr>
          <p:cNvSpPr>
            <a:spLocks noGrp="1"/>
          </p:cNvSpPr>
          <p:nvPr>
            <p:ph idx="11"/>
          </p:nvPr>
        </p:nvSpPr>
        <p:spPr>
          <a:xfrm>
            <a:off x="484552" y="2179437"/>
            <a:ext cx="9210682" cy="2331677"/>
          </a:xfrm>
        </p:spPr>
        <p:txBody>
          <a:bodyPr lIns="0" tIns="0" rIns="0" bIns="0">
            <a:normAutofit/>
          </a:bodyPr>
          <a:lstStyle>
            <a:lvl1pPr marL="285750" indent="-285750">
              <a:buFont typeface="Arial" panose="020B0604020202020204" pitchFamily="34" charset="0"/>
              <a:buChar char="•"/>
              <a:defRPr sz="1800">
                <a:solidFill>
                  <a:schemeClr val="bg1"/>
                </a:solidFill>
              </a:defRPr>
            </a:lvl1pPr>
            <a:lvl2pPr>
              <a:defRPr>
                <a:solidFill>
                  <a:srgbClr val="FF8200"/>
                </a:solidFill>
              </a:defRPr>
            </a:lvl2pPr>
          </a:lstStyle>
          <a:p>
            <a:pPr lvl="0"/>
            <a:r>
              <a:rPr lang="fr-CA"/>
              <a:t>Cliquez pour modifier les styles du texte du masque</a:t>
            </a:r>
            <a:endParaRPr lang="fr-FR"/>
          </a:p>
        </p:txBody>
      </p:sp>
      <p:sp>
        <p:nvSpPr>
          <p:cNvPr id="14" name="Espace réservé du contenu 2">
            <a:extLst>
              <a:ext uri="{FF2B5EF4-FFF2-40B4-BE49-F238E27FC236}">
                <a16:creationId xmlns:a16="http://schemas.microsoft.com/office/drawing/2014/main" id="{CF5317CA-75BA-E049-8556-83471C043F29}"/>
              </a:ext>
            </a:extLst>
          </p:cNvPr>
          <p:cNvSpPr>
            <a:spLocks noGrp="1"/>
          </p:cNvSpPr>
          <p:nvPr>
            <p:ph idx="12"/>
          </p:nvPr>
        </p:nvSpPr>
        <p:spPr>
          <a:xfrm>
            <a:off x="464544" y="4623674"/>
            <a:ext cx="6442693" cy="488134"/>
          </a:xfrm>
        </p:spPr>
        <p:txBody>
          <a:bodyPr>
            <a:normAutofit/>
          </a:bodyPr>
          <a:lstStyle>
            <a:lvl1pPr marL="0" indent="0">
              <a:buNone/>
              <a:defRPr sz="2000">
                <a:solidFill>
                  <a:srgbClr val="FF8200"/>
                </a:solidFill>
              </a:defRPr>
            </a:lvl1pPr>
            <a:lvl2pPr>
              <a:defRPr>
                <a:solidFill>
                  <a:srgbClr val="FF8200"/>
                </a:solidFill>
              </a:defRPr>
            </a:lvl2pPr>
          </a:lstStyle>
          <a:p>
            <a:pPr lvl="0"/>
            <a:r>
              <a:rPr lang="fr-CA"/>
              <a:t>Cliquez pour modifier les styles du texte du masque</a:t>
            </a:r>
            <a:endParaRPr lang="fr-FR"/>
          </a:p>
        </p:txBody>
      </p:sp>
    </p:spTree>
    <p:extLst>
      <p:ext uri="{BB962C8B-B14F-4D97-AF65-F5344CB8AC3E}">
        <p14:creationId xmlns:p14="http://schemas.microsoft.com/office/powerpoint/2010/main" val="4189723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all blu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25184FF-47E8-5E4C-AB2F-645F621B989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4" name="Image 23">
            <a:extLst>
              <a:ext uri="{FF2B5EF4-FFF2-40B4-BE49-F238E27FC236}">
                <a16:creationId xmlns:a16="http://schemas.microsoft.com/office/drawing/2014/main" id="{84ED999F-FFF7-9B4E-9C3A-0AD7B631E2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50" y="5822034"/>
            <a:ext cx="1838739" cy="1103243"/>
          </a:xfrm>
          <a:prstGeom prst="rect">
            <a:avLst/>
          </a:prstGeom>
        </p:spPr>
      </p:pic>
      <p:sp>
        <p:nvSpPr>
          <p:cNvPr id="25" name="Rectangle 24">
            <a:extLst>
              <a:ext uri="{FF2B5EF4-FFF2-40B4-BE49-F238E27FC236}">
                <a16:creationId xmlns:a16="http://schemas.microsoft.com/office/drawing/2014/main" id="{A59DB1EE-76A7-2345-95A6-EAF822546F98}"/>
              </a:ext>
            </a:extLst>
          </p:cNvPr>
          <p:cNvSpPr/>
          <p:nvPr userDrawn="1"/>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C1EE078B-49DA-BB4F-9ED6-8012D89DA608}"/>
              </a:ext>
            </a:extLst>
          </p:cNvPr>
          <p:cNvSpPr txBox="1"/>
          <p:nvPr userDrawn="1"/>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a:t>
            </a:fld>
            <a:endParaRPr lang="fr-FR" sz="1400">
              <a:solidFill>
                <a:schemeClr val="bg1"/>
              </a:solidFill>
              <a:latin typeface="Red Hat Display" panose="02010503040201060303" pitchFamily="2" charset="77"/>
            </a:endParaRPr>
          </a:p>
        </p:txBody>
      </p:sp>
      <p:sp>
        <p:nvSpPr>
          <p:cNvPr id="30" name="Espace réservé du contenu 2">
            <a:extLst>
              <a:ext uri="{FF2B5EF4-FFF2-40B4-BE49-F238E27FC236}">
                <a16:creationId xmlns:a16="http://schemas.microsoft.com/office/drawing/2014/main" id="{782B3EA7-460E-3E49-81AF-8FE107D08F9A}"/>
              </a:ext>
            </a:extLst>
          </p:cNvPr>
          <p:cNvSpPr>
            <a:spLocks noGrp="1"/>
          </p:cNvSpPr>
          <p:nvPr>
            <p:ph idx="13" hasCustomPrompt="1"/>
          </p:nvPr>
        </p:nvSpPr>
        <p:spPr>
          <a:xfrm>
            <a:off x="3321887" y="6225855"/>
            <a:ext cx="7983420" cy="307777"/>
          </a:xfrm>
        </p:spPr>
        <p:txBody>
          <a:bodyPr anchor="ctr" anchorCtr="0">
            <a:normAutofit/>
          </a:bodyPr>
          <a:lstStyle>
            <a:lvl1pPr marL="0" indent="0" algn="r">
              <a:buNone/>
              <a:defRPr sz="1400">
                <a:solidFill>
                  <a:schemeClr val="bg1"/>
                </a:solidFill>
              </a:defRPr>
            </a:lvl1pPr>
            <a:lvl2pPr>
              <a:defRPr>
                <a:solidFill>
                  <a:srgbClr val="FF8200"/>
                </a:solidFill>
              </a:defRPr>
            </a:lvl2pPr>
          </a:lstStyle>
          <a:p>
            <a:pPr lvl="0"/>
            <a:r>
              <a:rPr lang="fr-CA"/>
              <a:t>Kick-Off 2023 </a:t>
            </a:r>
            <a:endParaRPr lang="fr-FR"/>
          </a:p>
        </p:txBody>
      </p:sp>
      <p:sp>
        <p:nvSpPr>
          <p:cNvPr id="27" name="Espace réservé du contenu 2">
            <a:extLst>
              <a:ext uri="{FF2B5EF4-FFF2-40B4-BE49-F238E27FC236}">
                <a16:creationId xmlns:a16="http://schemas.microsoft.com/office/drawing/2014/main" id="{329316A4-4CD4-B14C-9CE7-85D5E31D9FBE}"/>
              </a:ext>
            </a:extLst>
          </p:cNvPr>
          <p:cNvSpPr>
            <a:spLocks noGrp="1"/>
          </p:cNvSpPr>
          <p:nvPr>
            <p:ph idx="14"/>
          </p:nvPr>
        </p:nvSpPr>
        <p:spPr>
          <a:xfrm>
            <a:off x="484551" y="2632873"/>
            <a:ext cx="4156522" cy="932705"/>
          </a:xfrm>
        </p:spPr>
        <p:txBody>
          <a:bodyPr lIns="0" tIns="0" rIns="0" bIns="0">
            <a:noAutofit/>
          </a:bodyPr>
          <a:lstStyle>
            <a:lvl1pPr marL="0" indent="0">
              <a:buNone/>
              <a:defRPr sz="2400">
                <a:solidFill>
                  <a:schemeClr val="bg1"/>
                </a:solidFill>
              </a:defRPr>
            </a:lvl1pPr>
            <a:lvl2pPr>
              <a:defRPr>
                <a:solidFill>
                  <a:srgbClr val="FF8200"/>
                </a:solidFill>
              </a:defRPr>
            </a:lvl2pPr>
          </a:lstStyle>
          <a:p>
            <a:pPr lvl="0"/>
            <a:r>
              <a:rPr lang="fr-CA"/>
              <a:t>Cliquez pour modifier les styles du texte du masque</a:t>
            </a:r>
            <a:endParaRPr lang="fr-FR"/>
          </a:p>
        </p:txBody>
      </p:sp>
      <p:sp>
        <p:nvSpPr>
          <p:cNvPr id="29" name="Espace réservé du contenu 2">
            <a:extLst>
              <a:ext uri="{FF2B5EF4-FFF2-40B4-BE49-F238E27FC236}">
                <a16:creationId xmlns:a16="http://schemas.microsoft.com/office/drawing/2014/main" id="{BEAC93CC-85F4-8C4B-8988-1A3ABA712752}"/>
              </a:ext>
            </a:extLst>
          </p:cNvPr>
          <p:cNvSpPr>
            <a:spLocks noGrp="1"/>
          </p:cNvSpPr>
          <p:nvPr>
            <p:ph idx="15"/>
          </p:nvPr>
        </p:nvSpPr>
        <p:spPr>
          <a:xfrm>
            <a:off x="484551" y="3693703"/>
            <a:ext cx="4156522" cy="676053"/>
          </a:xfrm>
        </p:spPr>
        <p:txBody>
          <a:bodyPr lIns="0" tIns="0" rIns="0" bIns="0">
            <a:noAutofit/>
          </a:bodyPr>
          <a:lstStyle>
            <a:lvl1pPr marL="0" indent="0">
              <a:buNone/>
              <a:defRPr sz="1800">
                <a:solidFill>
                  <a:srgbClr val="FF8200"/>
                </a:solidFill>
              </a:defRPr>
            </a:lvl1pPr>
            <a:lvl2pPr>
              <a:defRPr>
                <a:solidFill>
                  <a:srgbClr val="FF8200"/>
                </a:solidFill>
              </a:defRPr>
            </a:lvl2pPr>
          </a:lstStyle>
          <a:p>
            <a:pPr lvl="0"/>
            <a:r>
              <a:rPr lang="fr-CA"/>
              <a:t>Cliquez pour modifier les styles du texte du masque</a:t>
            </a:r>
            <a:endParaRPr lang="fr-FR"/>
          </a:p>
        </p:txBody>
      </p:sp>
      <p:sp>
        <p:nvSpPr>
          <p:cNvPr id="11" name="Titre 1">
            <a:extLst>
              <a:ext uri="{FF2B5EF4-FFF2-40B4-BE49-F238E27FC236}">
                <a16:creationId xmlns:a16="http://schemas.microsoft.com/office/drawing/2014/main" id="{3B8DDF68-2A2F-AA44-9619-691BD3BF0E47}"/>
              </a:ext>
            </a:extLst>
          </p:cNvPr>
          <p:cNvSpPr>
            <a:spLocks noGrp="1"/>
          </p:cNvSpPr>
          <p:nvPr>
            <p:ph type="title" hasCustomPrompt="1"/>
          </p:nvPr>
        </p:nvSpPr>
        <p:spPr>
          <a:xfrm>
            <a:off x="484551" y="1043247"/>
            <a:ext cx="4135165" cy="1440719"/>
          </a:xfrm>
          <a:noFill/>
        </p:spPr>
        <p:txBody>
          <a:bodyPr lIns="0" tIns="0" rIns="0" bIns="0" anchor="t" anchorCtr="0">
            <a:noAutofit/>
          </a:bodyPr>
          <a:lstStyle>
            <a:lvl1pPr>
              <a:defRPr sz="3600" b="1">
                <a:solidFill>
                  <a:schemeClr val="bg1"/>
                </a:solidFill>
              </a:defRPr>
            </a:lvl1pPr>
          </a:lstStyle>
          <a:p>
            <a:r>
              <a:rPr lang="fr-CA"/>
              <a:t>MODIFIER LE STYLE DU TITRE</a:t>
            </a:r>
            <a:endParaRPr lang="fr-FR"/>
          </a:p>
        </p:txBody>
      </p:sp>
    </p:spTree>
    <p:extLst>
      <p:ext uri="{BB962C8B-B14F-4D97-AF65-F5344CB8AC3E}">
        <p14:creationId xmlns:p14="http://schemas.microsoft.com/office/powerpoint/2010/main" val="48847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blue">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AECDF60D-2059-1243-AFA7-10DFA18084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847CB866-EE41-AE43-AC10-F5A58CA90EBB}"/>
              </a:ext>
            </a:extLst>
          </p:cNvPr>
          <p:cNvSpPr/>
          <p:nvPr userDrawn="1"/>
        </p:nvSpPr>
        <p:spPr>
          <a:xfrm>
            <a:off x="1" y="5884082"/>
            <a:ext cx="12191998" cy="973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contenu 2">
            <a:extLst>
              <a:ext uri="{FF2B5EF4-FFF2-40B4-BE49-F238E27FC236}">
                <a16:creationId xmlns:a16="http://schemas.microsoft.com/office/drawing/2014/main" id="{BA060417-7C49-2043-803D-1C5C688EAF00}"/>
              </a:ext>
            </a:extLst>
          </p:cNvPr>
          <p:cNvSpPr txBox="1">
            <a:spLocks/>
          </p:cNvSpPr>
          <p:nvPr userDrawn="1"/>
        </p:nvSpPr>
        <p:spPr>
          <a:xfrm>
            <a:off x="3321887" y="6225855"/>
            <a:ext cx="7983420" cy="307777"/>
          </a:xfrm>
          <a:prstGeom prst="rect">
            <a:avLst/>
          </a:prstGeom>
        </p:spPr>
        <p:txBody>
          <a:bodyPr anchor="ctr" anchorCtr="0">
            <a:normAutofit/>
          </a:bodyPr>
          <a:lstStyle>
            <a:lvl1pPr marL="0" indent="0" algn="r" defTabSz="914400" rtl="0" eaLnBrk="1" latinLnBrk="0" hangingPunct="1">
              <a:lnSpc>
                <a:spcPct val="90000"/>
              </a:lnSpc>
              <a:spcBef>
                <a:spcPts val="1000"/>
              </a:spcBef>
              <a:buFont typeface="Arial" panose="020B0604020202020204" pitchFamily="34" charset="0"/>
              <a:buNone/>
              <a:defRPr sz="1400" kern="1200">
                <a:solidFill>
                  <a:srgbClr val="071D49"/>
                </a:solidFill>
                <a:latin typeface="Red Hat Display" panose="02010503040201060303"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8200"/>
                </a:solidFill>
                <a:latin typeface="Red Hat Display" panose="02010503040201060303"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71D49"/>
                </a:solidFill>
                <a:latin typeface="Red Hat Display" panose="02010503040201060303"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71D49"/>
                </a:solidFill>
                <a:latin typeface="Red Hat Display" panose="02010503040201060303"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71D49"/>
                </a:solidFill>
                <a:latin typeface="Red Hat Display" panose="020105030402010603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a:t>Kick-Off 2023 </a:t>
            </a:r>
            <a:endParaRPr lang="fr-FR"/>
          </a:p>
        </p:txBody>
      </p:sp>
      <p:sp>
        <p:nvSpPr>
          <p:cNvPr id="13" name="Rectangle 12">
            <a:extLst>
              <a:ext uri="{FF2B5EF4-FFF2-40B4-BE49-F238E27FC236}">
                <a16:creationId xmlns:a16="http://schemas.microsoft.com/office/drawing/2014/main" id="{DD85724E-C89D-2945-B0A4-A0E5CAE42E53}"/>
              </a:ext>
            </a:extLst>
          </p:cNvPr>
          <p:cNvSpPr/>
          <p:nvPr userDrawn="1"/>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E6F45C53-6D6D-024F-BF4A-37C527EC2002}"/>
              </a:ext>
            </a:extLst>
          </p:cNvPr>
          <p:cNvSpPr txBox="1"/>
          <p:nvPr userDrawn="1"/>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a:t>
            </a:fld>
            <a:endParaRPr lang="fr-FR" sz="1400">
              <a:solidFill>
                <a:schemeClr val="bg1"/>
              </a:solidFill>
              <a:latin typeface="Red Hat Display" panose="02010503040201060303" pitchFamily="2" charset="77"/>
            </a:endParaRPr>
          </a:p>
        </p:txBody>
      </p:sp>
      <p:pic>
        <p:nvPicPr>
          <p:cNvPr id="27" name="Image 26">
            <a:extLst>
              <a:ext uri="{FF2B5EF4-FFF2-40B4-BE49-F238E27FC236}">
                <a16:creationId xmlns:a16="http://schemas.microsoft.com/office/drawing/2014/main" id="{31B35177-D2B5-2E43-9AAF-57572992F9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3099" y="5823200"/>
            <a:ext cx="1838739" cy="1103243"/>
          </a:xfrm>
          <a:prstGeom prst="rect">
            <a:avLst/>
          </a:prstGeom>
        </p:spPr>
      </p:pic>
      <p:sp>
        <p:nvSpPr>
          <p:cNvPr id="31" name="Espace réservé du contenu 2">
            <a:extLst>
              <a:ext uri="{FF2B5EF4-FFF2-40B4-BE49-F238E27FC236}">
                <a16:creationId xmlns:a16="http://schemas.microsoft.com/office/drawing/2014/main" id="{4AEE0B3A-DE0F-FE4B-83C9-6D9A388D08DC}"/>
              </a:ext>
            </a:extLst>
          </p:cNvPr>
          <p:cNvSpPr>
            <a:spLocks noGrp="1"/>
          </p:cNvSpPr>
          <p:nvPr>
            <p:ph idx="1"/>
          </p:nvPr>
        </p:nvSpPr>
        <p:spPr>
          <a:xfrm>
            <a:off x="7346370" y="3965150"/>
            <a:ext cx="4272279" cy="1551172"/>
          </a:xfrm>
        </p:spPr>
        <p:txBody>
          <a:bodyPr lIns="0" tIns="0" rIns="0" bIns="0">
            <a:noAutofit/>
          </a:bodyPr>
          <a:lstStyle>
            <a:lvl1pPr marL="0" indent="0" algn="l">
              <a:buNone/>
              <a:defRPr sz="2400">
                <a:solidFill>
                  <a:srgbClr val="FF8200"/>
                </a:solidFill>
              </a:defRPr>
            </a:lvl1pPr>
            <a:lvl2pPr>
              <a:defRPr>
                <a:solidFill>
                  <a:srgbClr val="FF8200"/>
                </a:solidFill>
              </a:defRPr>
            </a:lvl2pPr>
          </a:lstStyle>
          <a:p>
            <a:pPr lvl="0"/>
            <a:r>
              <a:rPr lang="fr-CA"/>
              <a:t>Cliquez pour modifier les styles du texte du masque</a:t>
            </a:r>
            <a:endParaRPr lang="fr-FR"/>
          </a:p>
        </p:txBody>
      </p:sp>
      <p:cxnSp>
        <p:nvCxnSpPr>
          <p:cNvPr id="32" name="Connecteur droit 31">
            <a:extLst>
              <a:ext uri="{FF2B5EF4-FFF2-40B4-BE49-F238E27FC236}">
                <a16:creationId xmlns:a16="http://schemas.microsoft.com/office/drawing/2014/main" id="{F6338049-ADC1-9244-81BD-CCE91E9FACA4}"/>
              </a:ext>
            </a:extLst>
          </p:cNvPr>
          <p:cNvCxnSpPr>
            <a:cxnSpLocks/>
          </p:cNvCxnSpPr>
          <p:nvPr userDrawn="1"/>
        </p:nvCxnSpPr>
        <p:spPr>
          <a:xfrm>
            <a:off x="7346370" y="3764457"/>
            <a:ext cx="4845630" cy="0"/>
          </a:xfrm>
          <a:prstGeom prst="line">
            <a:avLst/>
          </a:prstGeom>
          <a:ln w="38100">
            <a:solidFill>
              <a:srgbClr val="FF8200"/>
            </a:solidFill>
          </a:ln>
        </p:spPr>
        <p:style>
          <a:lnRef idx="1">
            <a:schemeClr val="accent2"/>
          </a:lnRef>
          <a:fillRef idx="0">
            <a:schemeClr val="accent2"/>
          </a:fillRef>
          <a:effectRef idx="0">
            <a:schemeClr val="accent2"/>
          </a:effectRef>
          <a:fontRef idx="minor">
            <a:schemeClr val="tx1"/>
          </a:fontRef>
        </p:style>
      </p:cxnSp>
      <p:sp>
        <p:nvSpPr>
          <p:cNvPr id="33" name="Titre 1">
            <a:extLst>
              <a:ext uri="{FF2B5EF4-FFF2-40B4-BE49-F238E27FC236}">
                <a16:creationId xmlns:a16="http://schemas.microsoft.com/office/drawing/2014/main" id="{4C47DF4E-8486-D144-AAC4-9961057D67B5}"/>
              </a:ext>
            </a:extLst>
          </p:cNvPr>
          <p:cNvSpPr>
            <a:spLocks noGrp="1"/>
          </p:cNvSpPr>
          <p:nvPr>
            <p:ph type="ctrTitle" hasCustomPrompt="1"/>
          </p:nvPr>
        </p:nvSpPr>
        <p:spPr>
          <a:xfrm>
            <a:off x="7346370" y="2063933"/>
            <a:ext cx="4272279" cy="1630923"/>
          </a:xfrm>
        </p:spPr>
        <p:txBody>
          <a:bodyPr lIns="0" tIns="0" rIns="0" bIns="0" anchor="b" anchorCtr="0">
            <a:normAutofit/>
          </a:bodyPr>
          <a:lstStyle>
            <a:lvl1pPr algn="l">
              <a:defRPr sz="3200">
                <a:solidFill>
                  <a:schemeClr val="bg1"/>
                </a:solidFill>
              </a:defRPr>
            </a:lvl1pPr>
          </a:lstStyle>
          <a:p>
            <a:r>
              <a:rPr lang="fr-CA"/>
              <a:t>MODIFIER LE STYLE DU TITRE</a:t>
            </a:r>
            <a:endParaRPr lang="fr-FR"/>
          </a:p>
        </p:txBody>
      </p:sp>
      <p:sp>
        <p:nvSpPr>
          <p:cNvPr id="16" name="Espace réservé du contenu 2">
            <a:extLst>
              <a:ext uri="{FF2B5EF4-FFF2-40B4-BE49-F238E27FC236}">
                <a16:creationId xmlns:a16="http://schemas.microsoft.com/office/drawing/2014/main" id="{8B930338-0D53-6045-BCDF-613C596DEBBD}"/>
              </a:ext>
            </a:extLst>
          </p:cNvPr>
          <p:cNvSpPr>
            <a:spLocks noGrp="1"/>
          </p:cNvSpPr>
          <p:nvPr>
            <p:ph idx="10"/>
          </p:nvPr>
        </p:nvSpPr>
        <p:spPr>
          <a:xfrm>
            <a:off x="484550" y="837163"/>
            <a:ext cx="6377268" cy="4165175"/>
          </a:xfrm>
        </p:spPr>
        <p:txBody>
          <a:bodyPr lIns="0" tIns="0" rIns="0" bIns="0">
            <a:noAutofit/>
          </a:bodyPr>
          <a:lstStyle>
            <a:lvl1pPr marL="0" indent="0" algn="l">
              <a:buNone/>
              <a:defRPr sz="2400">
                <a:solidFill>
                  <a:srgbClr val="FF8200"/>
                </a:solidFill>
              </a:defRPr>
            </a:lvl1pPr>
            <a:lvl2pPr>
              <a:defRPr>
                <a:solidFill>
                  <a:srgbClr val="FF8200"/>
                </a:solidFill>
              </a:defRPr>
            </a:lvl2pPr>
          </a:lstStyle>
          <a:p>
            <a:pPr lvl="0"/>
            <a:r>
              <a:rPr lang="fr-CA"/>
              <a:t>Cliquez pour modifier les styles du texte du masque</a:t>
            </a:r>
            <a:endParaRPr lang="fr-FR"/>
          </a:p>
        </p:txBody>
      </p:sp>
    </p:spTree>
    <p:extLst>
      <p:ext uri="{BB962C8B-B14F-4D97-AF65-F5344CB8AC3E}">
        <p14:creationId xmlns:p14="http://schemas.microsoft.com/office/powerpoint/2010/main" val="1446324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white bl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306DFE-073C-A94D-B4FB-83B6ADA827F5}"/>
              </a:ext>
            </a:extLst>
          </p:cNvPr>
          <p:cNvSpPr>
            <a:spLocks noGrp="1"/>
          </p:cNvSpPr>
          <p:nvPr>
            <p:ph type="title" hasCustomPrompt="1"/>
          </p:nvPr>
        </p:nvSpPr>
        <p:spPr>
          <a:xfrm>
            <a:off x="484551" y="1043247"/>
            <a:ext cx="4135165" cy="1440719"/>
          </a:xfrm>
          <a:noFill/>
        </p:spPr>
        <p:txBody>
          <a:bodyPr lIns="0" tIns="0" rIns="0" bIns="0" anchor="t" anchorCtr="0">
            <a:noAutofit/>
          </a:bodyPr>
          <a:lstStyle>
            <a:lvl1pPr>
              <a:defRPr sz="3600" b="1">
                <a:solidFill>
                  <a:srgbClr val="071D49"/>
                </a:solidFill>
              </a:defRPr>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38CBB4F9-9A05-494E-99A2-BCBDF6F55C1C}"/>
              </a:ext>
            </a:extLst>
          </p:cNvPr>
          <p:cNvSpPr>
            <a:spLocks noGrp="1"/>
          </p:cNvSpPr>
          <p:nvPr>
            <p:ph idx="1"/>
          </p:nvPr>
        </p:nvSpPr>
        <p:spPr>
          <a:xfrm>
            <a:off x="484551" y="2632873"/>
            <a:ext cx="4156522" cy="932705"/>
          </a:xfrm>
        </p:spPr>
        <p:txBody>
          <a:bodyPr lIns="0" tIns="0" rIns="0" bIns="0">
            <a:noAutofit/>
          </a:bodyPr>
          <a:lstStyle>
            <a:lvl1pPr marL="0" indent="0">
              <a:buNone/>
              <a:defRPr sz="2400"/>
            </a:lvl1pPr>
            <a:lvl2pPr>
              <a:defRPr>
                <a:solidFill>
                  <a:srgbClr val="FF8200"/>
                </a:solidFill>
              </a:defRPr>
            </a:lvl2pPr>
          </a:lstStyle>
          <a:p>
            <a:pPr lvl="0"/>
            <a:r>
              <a:rPr lang="fr-CA"/>
              <a:t>Cliquez pour modifier les styles du texte du masque</a:t>
            </a:r>
            <a:endParaRPr lang="fr-FR"/>
          </a:p>
        </p:txBody>
      </p:sp>
      <p:sp>
        <p:nvSpPr>
          <p:cNvPr id="14" name="Espace réservé du contenu 2">
            <a:extLst>
              <a:ext uri="{FF2B5EF4-FFF2-40B4-BE49-F238E27FC236}">
                <a16:creationId xmlns:a16="http://schemas.microsoft.com/office/drawing/2014/main" id="{7514F5E9-CA7F-8B41-A1FF-2F1CA9B07824}"/>
              </a:ext>
            </a:extLst>
          </p:cNvPr>
          <p:cNvSpPr>
            <a:spLocks noGrp="1"/>
          </p:cNvSpPr>
          <p:nvPr>
            <p:ph idx="11"/>
          </p:nvPr>
        </p:nvSpPr>
        <p:spPr>
          <a:xfrm>
            <a:off x="484551" y="3693703"/>
            <a:ext cx="4156522" cy="676053"/>
          </a:xfrm>
        </p:spPr>
        <p:txBody>
          <a:bodyPr lIns="0" tIns="0" rIns="0" bIns="0">
            <a:noAutofit/>
          </a:bodyPr>
          <a:lstStyle>
            <a:lvl1pPr marL="0" indent="0">
              <a:buNone/>
              <a:defRPr sz="1800">
                <a:solidFill>
                  <a:srgbClr val="FF8200"/>
                </a:solidFill>
              </a:defRPr>
            </a:lvl1pPr>
            <a:lvl2pPr>
              <a:defRPr>
                <a:solidFill>
                  <a:srgbClr val="FF8200"/>
                </a:solidFill>
              </a:defRPr>
            </a:lvl2pPr>
          </a:lstStyle>
          <a:p>
            <a:pPr lvl="0"/>
            <a:r>
              <a:rPr lang="fr-CA"/>
              <a:t>Cliquez pour modifier les styles du texte du masque</a:t>
            </a:r>
            <a:endParaRPr lang="fr-FR"/>
          </a:p>
        </p:txBody>
      </p:sp>
      <p:sp>
        <p:nvSpPr>
          <p:cNvPr id="10" name="Rectangle 9">
            <a:extLst>
              <a:ext uri="{FF2B5EF4-FFF2-40B4-BE49-F238E27FC236}">
                <a16:creationId xmlns:a16="http://schemas.microsoft.com/office/drawing/2014/main" id="{D8EEC60B-7F4B-3E40-8BBE-87A51780C502}"/>
              </a:ext>
            </a:extLst>
          </p:cNvPr>
          <p:cNvSpPr/>
          <p:nvPr userDrawn="1"/>
        </p:nvSpPr>
        <p:spPr>
          <a:xfrm>
            <a:off x="6096000" y="584200"/>
            <a:ext cx="6095998" cy="5299882"/>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3098D8A-DEB2-8944-9879-D9161C39BA5F}"/>
              </a:ext>
            </a:extLst>
          </p:cNvPr>
          <p:cNvSpPr/>
          <p:nvPr userDrawn="1"/>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BF1B6A5C-4FCD-8F4A-979F-277A1D9301EC}"/>
              </a:ext>
            </a:extLst>
          </p:cNvPr>
          <p:cNvSpPr txBox="1"/>
          <p:nvPr userDrawn="1"/>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a:t>
            </a:fld>
            <a:endParaRPr lang="fr-FR" sz="1400">
              <a:solidFill>
                <a:schemeClr val="bg1"/>
              </a:solidFill>
              <a:latin typeface="Red Hat Display" panose="02010503040201060303" pitchFamily="2" charset="77"/>
            </a:endParaRPr>
          </a:p>
        </p:txBody>
      </p:sp>
      <p:sp>
        <p:nvSpPr>
          <p:cNvPr id="9" name="Espace réservé du contenu 2">
            <a:extLst>
              <a:ext uri="{FF2B5EF4-FFF2-40B4-BE49-F238E27FC236}">
                <a16:creationId xmlns:a16="http://schemas.microsoft.com/office/drawing/2014/main" id="{3F547303-4697-B24E-8E75-1A5ED3D945C0}"/>
              </a:ext>
            </a:extLst>
          </p:cNvPr>
          <p:cNvSpPr>
            <a:spLocks noGrp="1"/>
          </p:cNvSpPr>
          <p:nvPr>
            <p:ph idx="12"/>
          </p:nvPr>
        </p:nvSpPr>
        <p:spPr>
          <a:xfrm>
            <a:off x="5065224" y="1043247"/>
            <a:ext cx="6539342" cy="4357984"/>
          </a:xfrm>
        </p:spPr>
        <p:txBody>
          <a:bodyPr lIns="0" tIns="0" rIns="0" bIns="0">
            <a:noAutofit/>
          </a:bodyPr>
          <a:lstStyle>
            <a:lvl1pPr marL="0" indent="0">
              <a:buNone/>
              <a:defRPr sz="2400"/>
            </a:lvl1pPr>
            <a:lvl2pPr>
              <a:defRPr>
                <a:solidFill>
                  <a:srgbClr val="FF8200"/>
                </a:solidFill>
              </a:defRPr>
            </a:lvl2pPr>
          </a:lstStyle>
          <a:p>
            <a:pPr lvl="0"/>
            <a:r>
              <a:rPr lang="fr-CA"/>
              <a:t>Cliquez pour modifier les styles du texte du masque</a:t>
            </a:r>
            <a:endParaRPr lang="fr-FR"/>
          </a:p>
        </p:txBody>
      </p:sp>
    </p:spTree>
    <p:extLst>
      <p:ext uri="{BB962C8B-B14F-4D97-AF65-F5344CB8AC3E}">
        <p14:creationId xmlns:p14="http://schemas.microsoft.com/office/powerpoint/2010/main" val="933076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white blue 2">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F8F31FC0-CD8E-9342-956D-AE180594462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8" name="Rectangle 27">
            <a:extLst>
              <a:ext uri="{FF2B5EF4-FFF2-40B4-BE49-F238E27FC236}">
                <a16:creationId xmlns:a16="http://schemas.microsoft.com/office/drawing/2014/main" id="{600CC926-9F33-0C4F-90B5-D47C87067137}"/>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A59DB1EE-76A7-2345-95A6-EAF822546F98}"/>
              </a:ext>
            </a:extLst>
          </p:cNvPr>
          <p:cNvSpPr/>
          <p:nvPr userDrawn="1"/>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C1EE078B-49DA-BB4F-9ED6-8012D89DA608}"/>
              </a:ext>
            </a:extLst>
          </p:cNvPr>
          <p:cNvSpPr txBox="1"/>
          <p:nvPr userDrawn="1"/>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a:t>
            </a:fld>
            <a:endParaRPr lang="fr-FR" sz="1400">
              <a:solidFill>
                <a:schemeClr val="bg1"/>
              </a:solidFill>
              <a:latin typeface="Red Hat Display" panose="02010503040201060303" pitchFamily="2" charset="77"/>
            </a:endParaRPr>
          </a:p>
        </p:txBody>
      </p:sp>
      <p:sp>
        <p:nvSpPr>
          <p:cNvPr id="27" name="Espace réservé du contenu 2">
            <a:extLst>
              <a:ext uri="{FF2B5EF4-FFF2-40B4-BE49-F238E27FC236}">
                <a16:creationId xmlns:a16="http://schemas.microsoft.com/office/drawing/2014/main" id="{329316A4-4CD4-B14C-9CE7-85D5E31D9FBE}"/>
              </a:ext>
            </a:extLst>
          </p:cNvPr>
          <p:cNvSpPr>
            <a:spLocks noGrp="1"/>
          </p:cNvSpPr>
          <p:nvPr>
            <p:ph idx="14"/>
          </p:nvPr>
        </p:nvSpPr>
        <p:spPr>
          <a:xfrm>
            <a:off x="484551" y="2632873"/>
            <a:ext cx="4156522" cy="932705"/>
          </a:xfrm>
        </p:spPr>
        <p:txBody>
          <a:bodyPr lIns="0" tIns="0" rIns="0" bIns="0">
            <a:noAutofit/>
          </a:bodyPr>
          <a:lstStyle>
            <a:lvl1pPr marL="0" indent="0">
              <a:buNone/>
              <a:defRPr sz="2400">
                <a:solidFill>
                  <a:schemeClr val="bg1"/>
                </a:solidFill>
              </a:defRPr>
            </a:lvl1pPr>
            <a:lvl2pPr>
              <a:defRPr>
                <a:solidFill>
                  <a:srgbClr val="FF8200"/>
                </a:solidFill>
              </a:defRPr>
            </a:lvl2pPr>
          </a:lstStyle>
          <a:p>
            <a:pPr lvl="0"/>
            <a:r>
              <a:rPr lang="fr-CA"/>
              <a:t>Cliquez pour modifier les styles du texte du masque</a:t>
            </a:r>
            <a:endParaRPr lang="fr-FR"/>
          </a:p>
        </p:txBody>
      </p:sp>
      <p:sp>
        <p:nvSpPr>
          <p:cNvPr id="29" name="Espace réservé du contenu 2">
            <a:extLst>
              <a:ext uri="{FF2B5EF4-FFF2-40B4-BE49-F238E27FC236}">
                <a16:creationId xmlns:a16="http://schemas.microsoft.com/office/drawing/2014/main" id="{BEAC93CC-85F4-8C4B-8988-1A3ABA712752}"/>
              </a:ext>
            </a:extLst>
          </p:cNvPr>
          <p:cNvSpPr>
            <a:spLocks noGrp="1"/>
          </p:cNvSpPr>
          <p:nvPr>
            <p:ph idx="15"/>
          </p:nvPr>
        </p:nvSpPr>
        <p:spPr>
          <a:xfrm>
            <a:off x="484551" y="3693703"/>
            <a:ext cx="4156522" cy="676053"/>
          </a:xfrm>
        </p:spPr>
        <p:txBody>
          <a:bodyPr lIns="0" tIns="0" rIns="0" bIns="0">
            <a:noAutofit/>
          </a:bodyPr>
          <a:lstStyle>
            <a:lvl1pPr marL="0" indent="0">
              <a:buNone/>
              <a:defRPr sz="1800">
                <a:solidFill>
                  <a:srgbClr val="FF8200"/>
                </a:solidFill>
              </a:defRPr>
            </a:lvl1pPr>
            <a:lvl2pPr>
              <a:defRPr>
                <a:solidFill>
                  <a:srgbClr val="FF8200"/>
                </a:solidFill>
              </a:defRPr>
            </a:lvl2pPr>
          </a:lstStyle>
          <a:p>
            <a:pPr lvl="0"/>
            <a:r>
              <a:rPr lang="fr-CA"/>
              <a:t>Cliquez pour modifier les styles du texte du masque</a:t>
            </a:r>
            <a:endParaRPr lang="fr-FR"/>
          </a:p>
        </p:txBody>
      </p:sp>
      <p:sp>
        <p:nvSpPr>
          <p:cNvPr id="31" name="Titre 1">
            <a:extLst>
              <a:ext uri="{FF2B5EF4-FFF2-40B4-BE49-F238E27FC236}">
                <a16:creationId xmlns:a16="http://schemas.microsoft.com/office/drawing/2014/main" id="{DB91C01E-6FD3-7E43-B9D9-99240B3614E7}"/>
              </a:ext>
            </a:extLst>
          </p:cNvPr>
          <p:cNvSpPr>
            <a:spLocks noGrp="1"/>
          </p:cNvSpPr>
          <p:nvPr>
            <p:ph type="title" hasCustomPrompt="1"/>
          </p:nvPr>
        </p:nvSpPr>
        <p:spPr>
          <a:xfrm>
            <a:off x="484551" y="1043247"/>
            <a:ext cx="4135165" cy="1440719"/>
          </a:xfrm>
          <a:noFill/>
        </p:spPr>
        <p:txBody>
          <a:bodyPr lIns="0" tIns="0" rIns="0" bIns="0" anchor="t" anchorCtr="0">
            <a:noAutofit/>
          </a:bodyPr>
          <a:lstStyle>
            <a:lvl1pPr>
              <a:defRPr sz="3600" b="1">
                <a:solidFill>
                  <a:schemeClr val="bg1"/>
                </a:solidFill>
              </a:defRPr>
            </a:lvl1pPr>
          </a:lstStyle>
          <a:p>
            <a:r>
              <a:rPr lang="fr-CA"/>
              <a:t>MODIFIER LE STYLE DU TITRE</a:t>
            </a:r>
            <a:endParaRPr lang="fr-FR"/>
          </a:p>
        </p:txBody>
      </p:sp>
    </p:spTree>
    <p:extLst>
      <p:ext uri="{BB962C8B-B14F-4D97-AF65-F5344CB8AC3E}">
        <p14:creationId xmlns:p14="http://schemas.microsoft.com/office/powerpoint/2010/main" val="2068703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blue - 4 objects">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FA7C5093-0084-FD45-B132-751378D3A6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F3C960CE-EAB3-9443-94D1-0779CD88E341}"/>
              </a:ext>
            </a:extLst>
          </p:cNvPr>
          <p:cNvSpPr/>
          <p:nvPr userDrawn="1"/>
        </p:nvSpPr>
        <p:spPr>
          <a:xfrm flipV="1">
            <a:off x="0" y="0"/>
            <a:ext cx="12191998" cy="236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02CED30B-DBC7-6C46-AA22-571EFF22FD75}"/>
              </a:ext>
            </a:extLst>
          </p:cNvPr>
          <p:cNvSpPr>
            <a:spLocks noGrp="1"/>
          </p:cNvSpPr>
          <p:nvPr>
            <p:ph type="body" idx="1"/>
          </p:nvPr>
        </p:nvSpPr>
        <p:spPr>
          <a:xfrm>
            <a:off x="873992" y="4787155"/>
            <a:ext cx="10431315" cy="805703"/>
          </a:xfrm>
        </p:spPr>
        <p:txBody>
          <a:bodyPr/>
          <a:lstStyle>
            <a:lvl1pPr marL="0" indent="0" algn="ctr">
              <a:buNone/>
              <a:defRPr sz="2400">
                <a:solidFill>
                  <a:srgbClr val="FF82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23" name="Espace réservé du contenu 2">
            <a:extLst>
              <a:ext uri="{FF2B5EF4-FFF2-40B4-BE49-F238E27FC236}">
                <a16:creationId xmlns:a16="http://schemas.microsoft.com/office/drawing/2014/main" id="{9D16F1F6-334B-A64F-8FD6-7DADA9C5A931}"/>
              </a:ext>
            </a:extLst>
          </p:cNvPr>
          <p:cNvSpPr>
            <a:spLocks noGrp="1"/>
          </p:cNvSpPr>
          <p:nvPr>
            <p:ph sz="half" idx="14"/>
          </p:nvPr>
        </p:nvSpPr>
        <p:spPr>
          <a:xfrm>
            <a:off x="1576817" y="1896445"/>
            <a:ext cx="2080592" cy="2659561"/>
          </a:xfrm>
          <a:solidFill>
            <a:schemeClr val="bg1"/>
          </a:solidFill>
          <a:ln w="38100">
            <a:solidFill>
              <a:schemeClr val="bg1">
                <a:lumMod val="85000"/>
              </a:schemeClr>
            </a:solidFill>
          </a:ln>
        </p:spPr>
        <p:txBody>
          <a:bodyPr/>
          <a:lstStyle>
            <a:lvl1pPr marL="0" indent="0">
              <a:buNone/>
              <a:defRPr/>
            </a:lvl1pPr>
          </a:lstStyle>
          <a:p>
            <a:pPr lvl="0"/>
            <a:endParaRPr lang="fr-FR"/>
          </a:p>
        </p:txBody>
      </p:sp>
      <p:sp>
        <p:nvSpPr>
          <p:cNvPr id="24" name="Espace réservé du contenu 2">
            <a:extLst>
              <a:ext uri="{FF2B5EF4-FFF2-40B4-BE49-F238E27FC236}">
                <a16:creationId xmlns:a16="http://schemas.microsoft.com/office/drawing/2014/main" id="{BD687B1D-5646-1E49-A20F-B26F88F4B074}"/>
              </a:ext>
            </a:extLst>
          </p:cNvPr>
          <p:cNvSpPr>
            <a:spLocks noGrp="1"/>
          </p:cNvSpPr>
          <p:nvPr>
            <p:ph sz="half" idx="15"/>
          </p:nvPr>
        </p:nvSpPr>
        <p:spPr>
          <a:xfrm>
            <a:off x="3891929" y="1896445"/>
            <a:ext cx="2080592" cy="2659561"/>
          </a:xfrm>
          <a:solidFill>
            <a:schemeClr val="bg1"/>
          </a:solidFill>
          <a:ln w="38100">
            <a:solidFill>
              <a:schemeClr val="bg1">
                <a:lumMod val="85000"/>
              </a:schemeClr>
            </a:solidFill>
          </a:ln>
        </p:spPr>
        <p:txBody>
          <a:bodyPr/>
          <a:lstStyle>
            <a:lvl1pPr marL="0" indent="0">
              <a:buNone/>
              <a:defRPr/>
            </a:lvl1pPr>
          </a:lstStyle>
          <a:p>
            <a:pPr lvl="0"/>
            <a:endParaRPr lang="fr-FR"/>
          </a:p>
        </p:txBody>
      </p:sp>
      <p:sp>
        <p:nvSpPr>
          <p:cNvPr id="25" name="Espace réservé du contenu 2">
            <a:extLst>
              <a:ext uri="{FF2B5EF4-FFF2-40B4-BE49-F238E27FC236}">
                <a16:creationId xmlns:a16="http://schemas.microsoft.com/office/drawing/2014/main" id="{9BC893C9-C788-B144-B3A0-399BBD97235D}"/>
              </a:ext>
            </a:extLst>
          </p:cNvPr>
          <p:cNvSpPr>
            <a:spLocks noGrp="1"/>
          </p:cNvSpPr>
          <p:nvPr>
            <p:ph sz="half" idx="16"/>
          </p:nvPr>
        </p:nvSpPr>
        <p:spPr>
          <a:xfrm>
            <a:off x="6207041" y="1896445"/>
            <a:ext cx="2080592" cy="2659561"/>
          </a:xfrm>
          <a:solidFill>
            <a:schemeClr val="bg1"/>
          </a:solidFill>
          <a:ln w="38100">
            <a:solidFill>
              <a:schemeClr val="bg1">
                <a:lumMod val="85000"/>
              </a:schemeClr>
            </a:solidFill>
          </a:ln>
        </p:spPr>
        <p:txBody>
          <a:bodyPr/>
          <a:lstStyle>
            <a:lvl1pPr marL="0" indent="0">
              <a:buNone/>
              <a:defRPr/>
            </a:lvl1pPr>
          </a:lstStyle>
          <a:p>
            <a:pPr lvl="0"/>
            <a:endParaRPr lang="fr-FR"/>
          </a:p>
        </p:txBody>
      </p:sp>
      <p:sp>
        <p:nvSpPr>
          <p:cNvPr id="26" name="Espace réservé du contenu 2">
            <a:extLst>
              <a:ext uri="{FF2B5EF4-FFF2-40B4-BE49-F238E27FC236}">
                <a16:creationId xmlns:a16="http://schemas.microsoft.com/office/drawing/2014/main" id="{4B73D738-17D2-B143-91A1-1AA128991718}"/>
              </a:ext>
            </a:extLst>
          </p:cNvPr>
          <p:cNvSpPr>
            <a:spLocks noGrp="1"/>
          </p:cNvSpPr>
          <p:nvPr>
            <p:ph sz="half" idx="17"/>
          </p:nvPr>
        </p:nvSpPr>
        <p:spPr>
          <a:xfrm>
            <a:off x="8522153" y="1896445"/>
            <a:ext cx="2080592" cy="2659561"/>
          </a:xfrm>
          <a:solidFill>
            <a:schemeClr val="bg1"/>
          </a:solidFill>
          <a:ln w="38100">
            <a:solidFill>
              <a:schemeClr val="bg1">
                <a:lumMod val="85000"/>
              </a:schemeClr>
            </a:solidFill>
          </a:ln>
        </p:spPr>
        <p:txBody>
          <a:bodyPr/>
          <a:lstStyle>
            <a:lvl1pPr marL="0" indent="0">
              <a:buNone/>
              <a:defRPr/>
            </a:lvl1pPr>
          </a:lstStyle>
          <a:p>
            <a:pPr lvl="0"/>
            <a:endParaRPr lang="fr-FR"/>
          </a:p>
        </p:txBody>
      </p:sp>
      <p:sp>
        <p:nvSpPr>
          <p:cNvPr id="13" name="Rectangle 12">
            <a:extLst>
              <a:ext uri="{FF2B5EF4-FFF2-40B4-BE49-F238E27FC236}">
                <a16:creationId xmlns:a16="http://schemas.microsoft.com/office/drawing/2014/main" id="{FDB31063-2576-5E41-9EE2-B5C8D05FA23F}"/>
              </a:ext>
            </a:extLst>
          </p:cNvPr>
          <p:cNvSpPr/>
          <p:nvPr userDrawn="1"/>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8A54EE57-9600-1E4A-A006-5F44461D1CDC}"/>
              </a:ext>
            </a:extLst>
          </p:cNvPr>
          <p:cNvSpPr txBox="1"/>
          <p:nvPr userDrawn="1"/>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a:t>
            </a:fld>
            <a:endParaRPr lang="fr-FR" sz="1400">
              <a:solidFill>
                <a:schemeClr val="bg1"/>
              </a:solidFill>
              <a:latin typeface="Red Hat Display" panose="02010503040201060303" pitchFamily="2" charset="77"/>
            </a:endParaRPr>
          </a:p>
        </p:txBody>
      </p:sp>
      <p:sp>
        <p:nvSpPr>
          <p:cNvPr id="18" name="Rectangle 17">
            <a:extLst>
              <a:ext uri="{FF2B5EF4-FFF2-40B4-BE49-F238E27FC236}">
                <a16:creationId xmlns:a16="http://schemas.microsoft.com/office/drawing/2014/main" id="{1F5944E0-4115-5749-BB1A-A9B4870D0F8F}"/>
              </a:ext>
            </a:extLst>
          </p:cNvPr>
          <p:cNvSpPr/>
          <p:nvPr userDrawn="1"/>
        </p:nvSpPr>
        <p:spPr>
          <a:xfrm rot="16200000">
            <a:off x="-50830" y="288493"/>
            <a:ext cx="726314" cy="14932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itre 1">
            <a:extLst>
              <a:ext uri="{FF2B5EF4-FFF2-40B4-BE49-F238E27FC236}">
                <a16:creationId xmlns:a16="http://schemas.microsoft.com/office/drawing/2014/main" id="{F0314EBD-E60B-7B4F-883B-D6599EE5F99F}"/>
              </a:ext>
            </a:extLst>
          </p:cNvPr>
          <p:cNvSpPr>
            <a:spLocks noGrp="1"/>
          </p:cNvSpPr>
          <p:nvPr>
            <p:ph type="title" hasCustomPrompt="1"/>
          </p:nvPr>
        </p:nvSpPr>
        <p:spPr>
          <a:xfrm>
            <a:off x="484551" y="350607"/>
            <a:ext cx="11264103" cy="687039"/>
          </a:xfrm>
          <a:noFill/>
        </p:spPr>
        <p:txBody>
          <a:bodyPr lIns="0" tIns="0" rIns="0" bIns="0" anchor="t" anchorCtr="0">
            <a:noAutofit/>
          </a:bodyPr>
          <a:lstStyle>
            <a:lvl1pPr>
              <a:defRPr sz="3600" b="1">
                <a:solidFill>
                  <a:srgbClr val="071D49"/>
                </a:solidFill>
              </a:defRPr>
            </a:lvl1pPr>
          </a:lstStyle>
          <a:p>
            <a:r>
              <a:rPr lang="fr-CA"/>
              <a:t>MODIFIER LE STYLE DU TITRE</a:t>
            </a:r>
            <a:endParaRPr lang="fr-FR"/>
          </a:p>
        </p:txBody>
      </p:sp>
      <p:pic>
        <p:nvPicPr>
          <p:cNvPr id="27" name="Image 26">
            <a:extLst>
              <a:ext uri="{FF2B5EF4-FFF2-40B4-BE49-F238E27FC236}">
                <a16:creationId xmlns:a16="http://schemas.microsoft.com/office/drawing/2014/main" id="{0E09FE66-3550-4843-A3F5-2C3080D202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50" y="5822034"/>
            <a:ext cx="1838739" cy="1103243"/>
          </a:xfrm>
          <a:prstGeom prst="rect">
            <a:avLst/>
          </a:prstGeom>
        </p:spPr>
      </p:pic>
      <p:sp>
        <p:nvSpPr>
          <p:cNvPr id="28" name="Espace réservé du contenu 2">
            <a:extLst>
              <a:ext uri="{FF2B5EF4-FFF2-40B4-BE49-F238E27FC236}">
                <a16:creationId xmlns:a16="http://schemas.microsoft.com/office/drawing/2014/main" id="{7CA8AEF7-32E5-CB4F-9D3F-EEF52F34D170}"/>
              </a:ext>
            </a:extLst>
          </p:cNvPr>
          <p:cNvSpPr>
            <a:spLocks noGrp="1"/>
          </p:cNvSpPr>
          <p:nvPr>
            <p:ph idx="13" hasCustomPrompt="1"/>
          </p:nvPr>
        </p:nvSpPr>
        <p:spPr>
          <a:xfrm>
            <a:off x="3321887" y="6225855"/>
            <a:ext cx="7983420" cy="307777"/>
          </a:xfrm>
        </p:spPr>
        <p:txBody>
          <a:bodyPr anchor="ctr" anchorCtr="0">
            <a:normAutofit/>
          </a:bodyPr>
          <a:lstStyle>
            <a:lvl1pPr marL="0" indent="0" algn="r">
              <a:buNone/>
              <a:defRPr sz="1400">
                <a:solidFill>
                  <a:schemeClr val="bg1"/>
                </a:solidFill>
              </a:defRPr>
            </a:lvl1pPr>
            <a:lvl2pPr>
              <a:defRPr>
                <a:solidFill>
                  <a:srgbClr val="FF8200"/>
                </a:solidFill>
              </a:defRPr>
            </a:lvl2pPr>
          </a:lstStyle>
          <a:p>
            <a:pPr lvl="0"/>
            <a:r>
              <a:rPr lang="fr-CA"/>
              <a:t>Kick-Off 2023 </a:t>
            </a:r>
            <a:endParaRPr lang="fr-FR"/>
          </a:p>
        </p:txBody>
      </p:sp>
    </p:spTree>
    <p:extLst>
      <p:ext uri="{BB962C8B-B14F-4D97-AF65-F5344CB8AC3E}">
        <p14:creationId xmlns:p14="http://schemas.microsoft.com/office/powerpoint/2010/main" val="3935399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orange - 3 section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DE1310-F2B6-5246-BE79-7D4CA4649C28}"/>
              </a:ext>
            </a:extLst>
          </p:cNvPr>
          <p:cNvSpPr/>
          <p:nvPr userDrawn="1"/>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BE7580AE-59D0-3245-ABCA-7648BB43BBF6}"/>
              </a:ext>
            </a:extLst>
          </p:cNvPr>
          <p:cNvSpPr txBox="1"/>
          <p:nvPr userDrawn="1"/>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a:t>
            </a:fld>
            <a:endParaRPr lang="fr-FR" sz="1400">
              <a:solidFill>
                <a:schemeClr val="bg1"/>
              </a:solidFill>
              <a:latin typeface="Red Hat Display" panose="02010503040201060303" pitchFamily="2" charset="77"/>
            </a:endParaRPr>
          </a:p>
        </p:txBody>
      </p:sp>
      <p:sp>
        <p:nvSpPr>
          <p:cNvPr id="15" name="Espace réservé du contenu 2">
            <a:extLst>
              <a:ext uri="{FF2B5EF4-FFF2-40B4-BE49-F238E27FC236}">
                <a16:creationId xmlns:a16="http://schemas.microsoft.com/office/drawing/2014/main" id="{6912178D-4D76-A34D-B55A-B23940C0BDF4}"/>
              </a:ext>
            </a:extLst>
          </p:cNvPr>
          <p:cNvSpPr>
            <a:spLocks noGrp="1"/>
          </p:cNvSpPr>
          <p:nvPr>
            <p:ph idx="14"/>
          </p:nvPr>
        </p:nvSpPr>
        <p:spPr>
          <a:xfrm>
            <a:off x="821378" y="1616562"/>
            <a:ext cx="2218136" cy="3172776"/>
          </a:xfrm>
          <a:solidFill>
            <a:srgbClr val="FF8200"/>
          </a:solidFill>
          <a:ln w="38100">
            <a:noFill/>
          </a:ln>
        </p:spPr>
        <p:txBody>
          <a:bodyPr lIns="180000" rIns="180000" anchor="ctr" anchorCtr="1">
            <a:noAutofit/>
          </a:bodyPr>
          <a:lstStyle>
            <a:lvl1pPr marL="0" indent="0" algn="ctr">
              <a:buNone/>
              <a:defRPr sz="2400">
                <a:solidFill>
                  <a:schemeClr val="bg1"/>
                </a:solidFill>
              </a:defRPr>
            </a:lvl1pPr>
            <a:lvl2pPr>
              <a:defRPr>
                <a:solidFill>
                  <a:srgbClr val="FF8200"/>
                </a:solidFill>
              </a:defRPr>
            </a:lvl2pPr>
          </a:lstStyle>
          <a:p>
            <a:pPr lvl="0"/>
            <a:r>
              <a:rPr lang="fr-CA"/>
              <a:t>Cliquez pour modifier les styles du texte du masque</a:t>
            </a:r>
            <a:endParaRPr lang="fr-FR"/>
          </a:p>
        </p:txBody>
      </p:sp>
      <p:sp>
        <p:nvSpPr>
          <p:cNvPr id="16" name="Rectangle 15">
            <a:extLst>
              <a:ext uri="{FF2B5EF4-FFF2-40B4-BE49-F238E27FC236}">
                <a16:creationId xmlns:a16="http://schemas.microsoft.com/office/drawing/2014/main" id="{D3C4AA25-4C23-8346-9871-B28D8ECD6EA4}"/>
              </a:ext>
            </a:extLst>
          </p:cNvPr>
          <p:cNvSpPr/>
          <p:nvPr userDrawn="1"/>
        </p:nvSpPr>
        <p:spPr>
          <a:xfrm>
            <a:off x="3145187" y="767301"/>
            <a:ext cx="5901626" cy="4731027"/>
          </a:xfrm>
          <a:prstGeom prst="rect">
            <a:avLst/>
          </a:prstGeom>
          <a:noFill/>
          <a:ln w="38100">
            <a:solidFill>
              <a:srgbClr val="FF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itre 1">
            <a:extLst>
              <a:ext uri="{FF2B5EF4-FFF2-40B4-BE49-F238E27FC236}">
                <a16:creationId xmlns:a16="http://schemas.microsoft.com/office/drawing/2014/main" id="{D9382895-1837-3445-B17E-817B942ABC29}"/>
              </a:ext>
            </a:extLst>
          </p:cNvPr>
          <p:cNvSpPr>
            <a:spLocks noGrp="1"/>
          </p:cNvSpPr>
          <p:nvPr>
            <p:ph type="title" hasCustomPrompt="1"/>
          </p:nvPr>
        </p:nvSpPr>
        <p:spPr>
          <a:xfrm>
            <a:off x="3556908" y="1794196"/>
            <a:ext cx="5078185" cy="1156614"/>
          </a:xfrm>
          <a:noFill/>
        </p:spPr>
        <p:txBody>
          <a:bodyPr lIns="0" tIns="0" rIns="0" bIns="0" anchor="t" anchorCtr="0">
            <a:noAutofit/>
          </a:bodyPr>
          <a:lstStyle>
            <a:lvl1pPr algn="ctr">
              <a:defRPr sz="3600" b="1">
                <a:solidFill>
                  <a:srgbClr val="071D49"/>
                </a:solidFill>
              </a:defRPr>
            </a:lvl1pPr>
          </a:lstStyle>
          <a:p>
            <a:r>
              <a:rPr lang="fr-CA"/>
              <a:t>MODIFIER LE STYLE DU TITRE</a:t>
            </a:r>
            <a:endParaRPr lang="fr-FR"/>
          </a:p>
        </p:txBody>
      </p:sp>
      <p:sp>
        <p:nvSpPr>
          <p:cNvPr id="18" name="Espace réservé du contenu 2">
            <a:extLst>
              <a:ext uri="{FF2B5EF4-FFF2-40B4-BE49-F238E27FC236}">
                <a16:creationId xmlns:a16="http://schemas.microsoft.com/office/drawing/2014/main" id="{44737F6E-B2A8-F24F-91E7-86BEBA5C7E8D}"/>
              </a:ext>
            </a:extLst>
          </p:cNvPr>
          <p:cNvSpPr>
            <a:spLocks noGrp="1"/>
          </p:cNvSpPr>
          <p:nvPr>
            <p:ph idx="1"/>
          </p:nvPr>
        </p:nvSpPr>
        <p:spPr>
          <a:xfrm>
            <a:off x="4017739" y="3100259"/>
            <a:ext cx="4156522" cy="932705"/>
          </a:xfrm>
        </p:spPr>
        <p:txBody>
          <a:bodyPr>
            <a:noAutofit/>
          </a:bodyPr>
          <a:lstStyle>
            <a:lvl1pPr marL="0" indent="0" algn="ctr">
              <a:buNone/>
              <a:defRPr sz="2400">
                <a:solidFill>
                  <a:srgbClr val="071D49"/>
                </a:solidFill>
              </a:defRPr>
            </a:lvl1pPr>
            <a:lvl2pPr>
              <a:defRPr>
                <a:solidFill>
                  <a:srgbClr val="FF8200"/>
                </a:solidFill>
              </a:defRPr>
            </a:lvl2pPr>
          </a:lstStyle>
          <a:p>
            <a:pPr lvl="0"/>
            <a:r>
              <a:rPr lang="fr-CA"/>
              <a:t>Cliquez pour modifier les styles du texte du masque</a:t>
            </a:r>
            <a:endParaRPr lang="fr-FR"/>
          </a:p>
        </p:txBody>
      </p:sp>
      <p:sp>
        <p:nvSpPr>
          <p:cNvPr id="19" name="Espace réservé du contenu 2">
            <a:extLst>
              <a:ext uri="{FF2B5EF4-FFF2-40B4-BE49-F238E27FC236}">
                <a16:creationId xmlns:a16="http://schemas.microsoft.com/office/drawing/2014/main" id="{0772033A-22F1-0B46-AB47-1BF411A9918A}"/>
              </a:ext>
            </a:extLst>
          </p:cNvPr>
          <p:cNvSpPr>
            <a:spLocks noGrp="1"/>
          </p:cNvSpPr>
          <p:nvPr>
            <p:ph idx="11"/>
          </p:nvPr>
        </p:nvSpPr>
        <p:spPr>
          <a:xfrm>
            <a:off x="4017739" y="4161089"/>
            <a:ext cx="4156522" cy="676053"/>
          </a:xfrm>
        </p:spPr>
        <p:txBody>
          <a:bodyPr>
            <a:noAutofit/>
          </a:bodyPr>
          <a:lstStyle>
            <a:lvl1pPr marL="0" indent="0" algn="ctr">
              <a:buNone/>
              <a:defRPr sz="1800">
                <a:solidFill>
                  <a:srgbClr val="FF8200"/>
                </a:solidFill>
              </a:defRPr>
            </a:lvl1pPr>
            <a:lvl2pPr>
              <a:defRPr>
                <a:solidFill>
                  <a:srgbClr val="FF8200"/>
                </a:solidFill>
              </a:defRPr>
            </a:lvl2pPr>
          </a:lstStyle>
          <a:p>
            <a:pPr lvl="0"/>
            <a:r>
              <a:rPr lang="fr-CA"/>
              <a:t>Cliquez pour modifier les styles du texte du masque</a:t>
            </a:r>
            <a:endParaRPr lang="fr-FR"/>
          </a:p>
        </p:txBody>
      </p:sp>
      <p:sp>
        <p:nvSpPr>
          <p:cNvPr id="20" name="Espace réservé du contenu 2">
            <a:extLst>
              <a:ext uri="{FF2B5EF4-FFF2-40B4-BE49-F238E27FC236}">
                <a16:creationId xmlns:a16="http://schemas.microsoft.com/office/drawing/2014/main" id="{F4DEFBFB-FE98-6941-AE9F-6CB6B5E96569}"/>
              </a:ext>
            </a:extLst>
          </p:cNvPr>
          <p:cNvSpPr>
            <a:spLocks noGrp="1"/>
          </p:cNvSpPr>
          <p:nvPr>
            <p:ph idx="15"/>
          </p:nvPr>
        </p:nvSpPr>
        <p:spPr>
          <a:xfrm>
            <a:off x="9152486" y="1616562"/>
            <a:ext cx="2218136" cy="3172776"/>
          </a:xfrm>
          <a:solidFill>
            <a:srgbClr val="FF8200"/>
          </a:solidFill>
          <a:ln w="38100">
            <a:noFill/>
          </a:ln>
        </p:spPr>
        <p:txBody>
          <a:bodyPr lIns="180000" rIns="180000" anchor="ctr" anchorCtr="1">
            <a:noAutofit/>
          </a:bodyPr>
          <a:lstStyle>
            <a:lvl1pPr marL="0" indent="0" algn="ctr">
              <a:buNone/>
              <a:defRPr sz="2400">
                <a:solidFill>
                  <a:schemeClr val="bg1"/>
                </a:solidFill>
              </a:defRPr>
            </a:lvl1pPr>
            <a:lvl2pPr>
              <a:defRPr>
                <a:solidFill>
                  <a:srgbClr val="FF8200"/>
                </a:solidFill>
              </a:defRPr>
            </a:lvl2pPr>
          </a:lstStyle>
          <a:p>
            <a:pPr lvl="0"/>
            <a:r>
              <a:rPr lang="fr-CA"/>
              <a:t>Cliquez pour modifier les styles du texte du masque</a:t>
            </a:r>
            <a:endParaRPr lang="fr-FR"/>
          </a:p>
        </p:txBody>
      </p:sp>
    </p:spTree>
    <p:extLst>
      <p:ext uri="{BB962C8B-B14F-4D97-AF65-F5344CB8AC3E}">
        <p14:creationId xmlns:p14="http://schemas.microsoft.com/office/powerpoint/2010/main" val="4148662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orange - 4 section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8CBB4F9-9A05-494E-99A2-BCBDF6F55C1C}"/>
              </a:ext>
            </a:extLst>
          </p:cNvPr>
          <p:cNvSpPr>
            <a:spLocks noGrp="1"/>
          </p:cNvSpPr>
          <p:nvPr>
            <p:ph idx="1"/>
          </p:nvPr>
        </p:nvSpPr>
        <p:spPr>
          <a:xfrm>
            <a:off x="997530" y="3154250"/>
            <a:ext cx="4730599" cy="932705"/>
          </a:xfrm>
        </p:spPr>
        <p:txBody>
          <a:bodyPr lIns="0" rIns="0">
            <a:noAutofit/>
          </a:bodyPr>
          <a:lstStyle>
            <a:lvl1pPr marL="0" indent="0" algn="l">
              <a:buNone/>
              <a:defRPr sz="2400"/>
            </a:lvl1pPr>
            <a:lvl2pPr>
              <a:defRPr>
                <a:solidFill>
                  <a:srgbClr val="FF8200"/>
                </a:solidFill>
              </a:defRPr>
            </a:lvl2pPr>
          </a:lstStyle>
          <a:p>
            <a:pPr lvl="0"/>
            <a:r>
              <a:rPr lang="fr-CA"/>
              <a:t>Cliquez pour modifier les styles du texte du masque</a:t>
            </a:r>
            <a:endParaRPr lang="fr-FR"/>
          </a:p>
        </p:txBody>
      </p:sp>
      <p:sp>
        <p:nvSpPr>
          <p:cNvPr id="26" name="Espace réservé du contenu 2">
            <a:extLst>
              <a:ext uri="{FF2B5EF4-FFF2-40B4-BE49-F238E27FC236}">
                <a16:creationId xmlns:a16="http://schemas.microsoft.com/office/drawing/2014/main" id="{540F38AB-B089-074B-A0E2-62797E249E20}"/>
              </a:ext>
            </a:extLst>
          </p:cNvPr>
          <p:cNvSpPr>
            <a:spLocks noGrp="1"/>
          </p:cNvSpPr>
          <p:nvPr>
            <p:ph idx="16" hasCustomPrompt="1"/>
          </p:nvPr>
        </p:nvSpPr>
        <p:spPr>
          <a:xfrm>
            <a:off x="997530" y="1514207"/>
            <a:ext cx="4730599" cy="1429059"/>
          </a:xfrm>
        </p:spPr>
        <p:txBody>
          <a:bodyPr lIns="0" rIns="0">
            <a:noAutofit/>
          </a:bodyPr>
          <a:lstStyle>
            <a:lvl1pPr marL="0" indent="0" algn="l">
              <a:buNone/>
              <a:defRPr sz="3200" b="1"/>
            </a:lvl1pPr>
            <a:lvl2pPr>
              <a:defRPr>
                <a:solidFill>
                  <a:srgbClr val="FF8200"/>
                </a:solidFill>
              </a:defRPr>
            </a:lvl2pPr>
          </a:lstStyle>
          <a:p>
            <a:pPr lvl="0"/>
            <a:r>
              <a:rPr lang="fr-CA"/>
              <a:t>CLIQUEZ POUR MODIFIER LES STYLES DU TEXTE DU MASQUE</a:t>
            </a:r>
            <a:endParaRPr lang="fr-FR"/>
          </a:p>
        </p:txBody>
      </p:sp>
      <p:sp>
        <p:nvSpPr>
          <p:cNvPr id="44" name="Espace réservé du contenu 2">
            <a:extLst>
              <a:ext uri="{FF2B5EF4-FFF2-40B4-BE49-F238E27FC236}">
                <a16:creationId xmlns:a16="http://schemas.microsoft.com/office/drawing/2014/main" id="{7038CD0B-1401-F942-85EB-158B5B68B3F5}"/>
              </a:ext>
            </a:extLst>
          </p:cNvPr>
          <p:cNvSpPr>
            <a:spLocks noGrp="1"/>
          </p:cNvSpPr>
          <p:nvPr>
            <p:ph idx="18" hasCustomPrompt="1"/>
          </p:nvPr>
        </p:nvSpPr>
        <p:spPr>
          <a:xfrm>
            <a:off x="6096000" y="1514207"/>
            <a:ext cx="5728129" cy="3676397"/>
          </a:xfrm>
        </p:spPr>
        <p:txBody>
          <a:bodyPr lIns="0" tIns="0" rIns="0" bIns="0" anchor="t" anchorCtr="0">
            <a:noAutofit/>
          </a:bodyPr>
          <a:lstStyle>
            <a:lvl1pPr marL="0" indent="0" algn="l">
              <a:buNone/>
              <a:defRPr sz="4800" b="1"/>
            </a:lvl1pPr>
            <a:lvl2pPr>
              <a:defRPr>
                <a:solidFill>
                  <a:srgbClr val="FF8200"/>
                </a:solidFill>
              </a:defRPr>
            </a:lvl2pPr>
          </a:lstStyle>
          <a:p>
            <a:pPr lvl="0"/>
            <a:r>
              <a:rPr lang="fr-CA"/>
              <a:t>CLIQUEZ POUR MODIFIER LES STYLES DU TEXTE DU MASQUE</a:t>
            </a:r>
            <a:endParaRPr lang="fr-FR"/>
          </a:p>
        </p:txBody>
      </p:sp>
      <p:sp>
        <p:nvSpPr>
          <p:cNvPr id="45" name="Espace réservé du contenu 2">
            <a:extLst>
              <a:ext uri="{FF2B5EF4-FFF2-40B4-BE49-F238E27FC236}">
                <a16:creationId xmlns:a16="http://schemas.microsoft.com/office/drawing/2014/main" id="{D7C15919-6E5F-FE45-858E-190DC363F4B5}"/>
              </a:ext>
            </a:extLst>
          </p:cNvPr>
          <p:cNvSpPr>
            <a:spLocks noGrp="1"/>
          </p:cNvSpPr>
          <p:nvPr>
            <p:ph idx="19" hasCustomPrompt="1"/>
          </p:nvPr>
        </p:nvSpPr>
        <p:spPr>
          <a:xfrm>
            <a:off x="0" y="4257900"/>
            <a:ext cx="5728129" cy="932705"/>
          </a:xfrm>
          <a:solidFill>
            <a:srgbClr val="FF8200"/>
          </a:solidFill>
        </p:spPr>
        <p:txBody>
          <a:bodyPr lIns="1007999" anchor="ctr" anchorCtr="0">
            <a:noAutofit/>
          </a:bodyPr>
          <a:lstStyle>
            <a:lvl1pPr marL="0" indent="0" algn="l">
              <a:buNone/>
              <a:defRPr sz="1800">
                <a:solidFill>
                  <a:schemeClr val="bg1"/>
                </a:solidFill>
              </a:defRPr>
            </a:lvl1pPr>
            <a:lvl2pPr>
              <a:defRPr>
                <a:solidFill>
                  <a:srgbClr val="FF8200"/>
                </a:solidFill>
              </a:defRPr>
            </a:lvl2pPr>
          </a:lstStyle>
          <a:p>
            <a:pPr lvl="0"/>
            <a:r>
              <a:rPr lang="fr-CA"/>
              <a:t>CLIQUEZ POUR MODIFIER LES STYLES DU TEXTE DU MASQUE</a:t>
            </a:r>
            <a:endParaRPr lang="fr-FR"/>
          </a:p>
        </p:txBody>
      </p:sp>
      <p:sp>
        <p:nvSpPr>
          <p:cNvPr id="10" name="Rectangle 9">
            <a:extLst>
              <a:ext uri="{FF2B5EF4-FFF2-40B4-BE49-F238E27FC236}">
                <a16:creationId xmlns:a16="http://schemas.microsoft.com/office/drawing/2014/main" id="{092086A6-9005-B34A-A280-CB18D49B8EF8}"/>
              </a:ext>
            </a:extLst>
          </p:cNvPr>
          <p:cNvSpPr/>
          <p:nvPr userDrawn="1"/>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5D81F2F9-8A17-A447-88AD-BB897235B574}"/>
              </a:ext>
            </a:extLst>
          </p:cNvPr>
          <p:cNvSpPr txBox="1"/>
          <p:nvPr userDrawn="1"/>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a:t>
            </a:fld>
            <a:endParaRPr lang="fr-FR" sz="1400">
              <a:solidFill>
                <a:schemeClr val="bg1"/>
              </a:solidFill>
              <a:latin typeface="Red Hat Display" panose="02010503040201060303" pitchFamily="2" charset="77"/>
            </a:endParaRPr>
          </a:p>
        </p:txBody>
      </p:sp>
    </p:spTree>
    <p:extLst>
      <p:ext uri="{BB962C8B-B14F-4D97-AF65-F5344CB8AC3E}">
        <p14:creationId xmlns:p14="http://schemas.microsoft.com/office/powerpoint/2010/main" val="716169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orange blu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6D72930D-ECD0-174F-AED5-A24C75ECF05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6F03F2B8-DFAB-8943-BC43-C11D800D2371}"/>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space réservé du contenu 2">
            <a:extLst>
              <a:ext uri="{FF2B5EF4-FFF2-40B4-BE49-F238E27FC236}">
                <a16:creationId xmlns:a16="http://schemas.microsoft.com/office/drawing/2014/main" id="{6D5AED82-C352-404A-8DF0-0E25996A74E0}"/>
              </a:ext>
            </a:extLst>
          </p:cNvPr>
          <p:cNvSpPr>
            <a:spLocks noGrp="1"/>
          </p:cNvSpPr>
          <p:nvPr>
            <p:ph idx="13" hasCustomPrompt="1"/>
          </p:nvPr>
        </p:nvSpPr>
        <p:spPr>
          <a:xfrm>
            <a:off x="3321887" y="6225855"/>
            <a:ext cx="7983420" cy="307777"/>
          </a:xfrm>
        </p:spPr>
        <p:txBody>
          <a:bodyPr anchor="ctr" anchorCtr="0">
            <a:normAutofit/>
          </a:bodyPr>
          <a:lstStyle>
            <a:lvl1pPr marL="0" indent="0" algn="r">
              <a:buNone/>
              <a:defRPr sz="1400">
                <a:solidFill>
                  <a:schemeClr val="bg1"/>
                </a:solidFill>
              </a:defRPr>
            </a:lvl1pPr>
            <a:lvl2pPr>
              <a:defRPr>
                <a:solidFill>
                  <a:srgbClr val="FF8200"/>
                </a:solidFill>
              </a:defRPr>
            </a:lvl2pPr>
          </a:lstStyle>
          <a:p>
            <a:pPr lvl="0"/>
            <a:r>
              <a:rPr lang="fr-CA"/>
              <a:t>Kick-Off 2023 </a:t>
            </a:r>
            <a:endParaRPr lang="fr-FR"/>
          </a:p>
        </p:txBody>
      </p:sp>
      <p:pic>
        <p:nvPicPr>
          <p:cNvPr id="18" name="Image 17">
            <a:extLst>
              <a:ext uri="{FF2B5EF4-FFF2-40B4-BE49-F238E27FC236}">
                <a16:creationId xmlns:a16="http://schemas.microsoft.com/office/drawing/2014/main" id="{6235FE39-856B-884C-AEE1-DACBA507A5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3099" y="5823200"/>
            <a:ext cx="1838739" cy="1103243"/>
          </a:xfrm>
          <a:prstGeom prst="rect">
            <a:avLst/>
          </a:prstGeom>
        </p:spPr>
      </p:pic>
      <p:sp>
        <p:nvSpPr>
          <p:cNvPr id="24" name="Espace réservé du contenu 2">
            <a:extLst>
              <a:ext uri="{FF2B5EF4-FFF2-40B4-BE49-F238E27FC236}">
                <a16:creationId xmlns:a16="http://schemas.microsoft.com/office/drawing/2014/main" id="{AFD4EAFF-F1FB-D044-90E9-E653E574688E}"/>
              </a:ext>
            </a:extLst>
          </p:cNvPr>
          <p:cNvSpPr>
            <a:spLocks noGrp="1"/>
          </p:cNvSpPr>
          <p:nvPr>
            <p:ph idx="1"/>
          </p:nvPr>
        </p:nvSpPr>
        <p:spPr>
          <a:xfrm>
            <a:off x="997530" y="3154250"/>
            <a:ext cx="4730599" cy="932705"/>
          </a:xfrm>
        </p:spPr>
        <p:txBody>
          <a:bodyPr lIns="0" rIns="0">
            <a:noAutofit/>
          </a:bodyPr>
          <a:lstStyle>
            <a:lvl1pPr marL="0" indent="0" algn="l">
              <a:buNone/>
              <a:defRPr sz="2400"/>
            </a:lvl1pPr>
            <a:lvl2pPr>
              <a:defRPr>
                <a:solidFill>
                  <a:srgbClr val="FF8200"/>
                </a:solidFill>
              </a:defRPr>
            </a:lvl2pPr>
          </a:lstStyle>
          <a:p>
            <a:pPr lvl="0"/>
            <a:r>
              <a:rPr lang="fr-CA"/>
              <a:t>Cliquez pour modifier les styles du texte du masque</a:t>
            </a:r>
            <a:endParaRPr lang="fr-FR"/>
          </a:p>
        </p:txBody>
      </p:sp>
      <p:sp>
        <p:nvSpPr>
          <p:cNvPr id="25" name="Espace réservé du contenu 2">
            <a:extLst>
              <a:ext uri="{FF2B5EF4-FFF2-40B4-BE49-F238E27FC236}">
                <a16:creationId xmlns:a16="http://schemas.microsoft.com/office/drawing/2014/main" id="{27F56CAC-ED00-8049-A396-096EDC8E1805}"/>
              </a:ext>
            </a:extLst>
          </p:cNvPr>
          <p:cNvSpPr>
            <a:spLocks noGrp="1"/>
          </p:cNvSpPr>
          <p:nvPr>
            <p:ph idx="16" hasCustomPrompt="1"/>
          </p:nvPr>
        </p:nvSpPr>
        <p:spPr>
          <a:xfrm>
            <a:off x="997530" y="1514207"/>
            <a:ext cx="4730599" cy="1429059"/>
          </a:xfrm>
        </p:spPr>
        <p:txBody>
          <a:bodyPr lIns="0" rIns="0">
            <a:noAutofit/>
          </a:bodyPr>
          <a:lstStyle>
            <a:lvl1pPr marL="0" indent="0" algn="l">
              <a:buNone/>
              <a:defRPr sz="3200" b="1"/>
            </a:lvl1pPr>
            <a:lvl2pPr>
              <a:defRPr>
                <a:solidFill>
                  <a:srgbClr val="FF8200"/>
                </a:solidFill>
              </a:defRPr>
            </a:lvl2pPr>
          </a:lstStyle>
          <a:p>
            <a:pPr lvl="0"/>
            <a:r>
              <a:rPr lang="fr-CA"/>
              <a:t>CLIQUEZ POUR MODIFIER LES STYLES DU TEXTE DU MASQUE</a:t>
            </a:r>
            <a:endParaRPr lang="fr-FR"/>
          </a:p>
        </p:txBody>
      </p:sp>
      <p:sp>
        <p:nvSpPr>
          <p:cNvPr id="26" name="Espace réservé du contenu 2">
            <a:extLst>
              <a:ext uri="{FF2B5EF4-FFF2-40B4-BE49-F238E27FC236}">
                <a16:creationId xmlns:a16="http://schemas.microsoft.com/office/drawing/2014/main" id="{6D474BF7-25FA-1A45-9BC0-475DC8ED5D41}"/>
              </a:ext>
            </a:extLst>
          </p:cNvPr>
          <p:cNvSpPr>
            <a:spLocks noGrp="1"/>
          </p:cNvSpPr>
          <p:nvPr>
            <p:ph idx="18" hasCustomPrompt="1"/>
          </p:nvPr>
        </p:nvSpPr>
        <p:spPr>
          <a:xfrm>
            <a:off x="6856020" y="1514207"/>
            <a:ext cx="4968109" cy="3676397"/>
          </a:xfrm>
        </p:spPr>
        <p:txBody>
          <a:bodyPr lIns="0" tIns="0" rIns="0" bIns="0" anchor="t" anchorCtr="0">
            <a:noAutofit/>
          </a:bodyPr>
          <a:lstStyle>
            <a:lvl1pPr marL="0" indent="0" algn="l">
              <a:buNone/>
              <a:defRPr sz="4800" b="1">
                <a:solidFill>
                  <a:schemeClr val="bg1"/>
                </a:solidFill>
              </a:defRPr>
            </a:lvl1pPr>
            <a:lvl2pPr>
              <a:defRPr>
                <a:solidFill>
                  <a:srgbClr val="FF8200"/>
                </a:solidFill>
              </a:defRPr>
            </a:lvl2pPr>
          </a:lstStyle>
          <a:p>
            <a:pPr lvl="0"/>
            <a:r>
              <a:rPr lang="fr-CA"/>
              <a:t>CLIQUEZ POUR MODIFIER LES STYLES DU TEXTE DU MASQUE</a:t>
            </a:r>
            <a:endParaRPr lang="fr-FR"/>
          </a:p>
        </p:txBody>
      </p:sp>
      <p:sp>
        <p:nvSpPr>
          <p:cNvPr id="27" name="Espace réservé du contenu 2">
            <a:extLst>
              <a:ext uri="{FF2B5EF4-FFF2-40B4-BE49-F238E27FC236}">
                <a16:creationId xmlns:a16="http://schemas.microsoft.com/office/drawing/2014/main" id="{FF9B1F23-628E-BF40-B98C-A16B2CAA1811}"/>
              </a:ext>
            </a:extLst>
          </p:cNvPr>
          <p:cNvSpPr>
            <a:spLocks noGrp="1"/>
          </p:cNvSpPr>
          <p:nvPr>
            <p:ph idx="19" hasCustomPrompt="1"/>
          </p:nvPr>
        </p:nvSpPr>
        <p:spPr>
          <a:xfrm>
            <a:off x="0" y="4257900"/>
            <a:ext cx="5728129" cy="932705"/>
          </a:xfrm>
          <a:solidFill>
            <a:srgbClr val="FF8200"/>
          </a:solidFill>
        </p:spPr>
        <p:txBody>
          <a:bodyPr lIns="1007999" anchor="ctr" anchorCtr="0">
            <a:noAutofit/>
          </a:bodyPr>
          <a:lstStyle>
            <a:lvl1pPr marL="0" indent="0" algn="l">
              <a:buNone/>
              <a:defRPr sz="1800">
                <a:solidFill>
                  <a:schemeClr val="bg1"/>
                </a:solidFill>
              </a:defRPr>
            </a:lvl1pPr>
            <a:lvl2pPr>
              <a:defRPr>
                <a:solidFill>
                  <a:srgbClr val="FF8200"/>
                </a:solidFill>
              </a:defRPr>
            </a:lvl2pPr>
          </a:lstStyle>
          <a:p>
            <a:pPr lvl="0"/>
            <a:r>
              <a:rPr lang="fr-CA"/>
              <a:t>CLIQUEZ POUR MODIFIER LES STYLES DU TEXTE DU MASQUE</a:t>
            </a:r>
            <a:endParaRPr lang="fr-FR"/>
          </a:p>
        </p:txBody>
      </p:sp>
      <p:sp>
        <p:nvSpPr>
          <p:cNvPr id="30" name="Rectangle 29">
            <a:extLst>
              <a:ext uri="{FF2B5EF4-FFF2-40B4-BE49-F238E27FC236}">
                <a16:creationId xmlns:a16="http://schemas.microsoft.com/office/drawing/2014/main" id="{4829C87B-90D5-FA49-B137-FD9A017D5089}"/>
              </a:ext>
            </a:extLst>
          </p:cNvPr>
          <p:cNvSpPr/>
          <p:nvPr userDrawn="1"/>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a:extLst>
              <a:ext uri="{FF2B5EF4-FFF2-40B4-BE49-F238E27FC236}">
                <a16:creationId xmlns:a16="http://schemas.microsoft.com/office/drawing/2014/main" id="{5C254141-43A5-5F4C-8A16-674FC919CF1E}"/>
              </a:ext>
            </a:extLst>
          </p:cNvPr>
          <p:cNvSpPr txBox="1"/>
          <p:nvPr userDrawn="1"/>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a:t>
            </a:fld>
            <a:endParaRPr lang="fr-FR" sz="1400">
              <a:solidFill>
                <a:schemeClr val="bg1"/>
              </a:solidFill>
              <a:latin typeface="Red Hat Display" panose="02010503040201060303" pitchFamily="2" charset="77"/>
            </a:endParaRPr>
          </a:p>
        </p:txBody>
      </p:sp>
    </p:spTree>
    <p:extLst>
      <p:ext uri="{BB962C8B-B14F-4D97-AF65-F5344CB8AC3E}">
        <p14:creationId xmlns:p14="http://schemas.microsoft.com/office/powerpoint/2010/main" val="342190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F64627F-5D42-AF4B-8A1E-96F1E3F86CB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31" name="Connecteur droit 30">
            <a:extLst>
              <a:ext uri="{FF2B5EF4-FFF2-40B4-BE49-F238E27FC236}">
                <a16:creationId xmlns:a16="http://schemas.microsoft.com/office/drawing/2014/main" id="{E9027D3A-18F4-0346-B37A-DBA4FCCBB1F4}"/>
              </a:ext>
            </a:extLst>
          </p:cNvPr>
          <p:cNvCxnSpPr>
            <a:cxnSpLocks/>
          </p:cNvCxnSpPr>
          <p:nvPr userDrawn="1"/>
        </p:nvCxnSpPr>
        <p:spPr>
          <a:xfrm>
            <a:off x="4814570" y="3764457"/>
            <a:ext cx="7377430" cy="0"/>
          </a:xfrm>
          <a:prstGeom prst="line">
            <a:avLst/>
          </a:prstGeom>
          <a:ln w="38100">
            <a:solidFill>
              <a:srgbClr val="FF8200"/>
            </a:solidFill>
          </a:ln>
        </p:spPr>
        <p:style>
          <a:lnRef idx="1">
            <a:schemeClr val="accent2"/>
          </a:lnRef>
          <a:fillRef idx="0">
            <a:schemeClr val="accent2"/>
          </a:fillRef>
          <a:effectRef idx="0">
            <a:schemeClr val="accent2"/>
          </a:effectRef>
          <a:fontRef idx="minor">
            <a:schemeClr val="tx1"/>
          </a:fontRef>
        </p:style>
      </p:cxnSp>
      <p:sp>
        <p:nvSpPr>
          <p:cNvPr id="39" name="Titre 1">
            <a:extLst>
              <a:ext uri="{FF2B5EF4-FFF2-40B4-BE49-F238E27FC236}">
                <a16:creationId xmlns:a16="http://schemas.microsoft.com/office/drawing/2014/main" id="{5A880B6C-BC9B-E047-AE96-4282AA204DEA}"/>
              </a:ext>
            </a:extLst>
          </p:cNvPr>
          <p:cNvSpPr txBox="1">
            <a:spLocks/>
          </p:cNvSpPr>
          <p:nvPr userDrawn="1"/>
        </p:nvSpPr>
        <p:spPr>
          <a:xfrm>
            <a:off x="4814570" y="2943258"/>
            <a:ext cx="6615644" cy="751598"/>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200" kern="1200">
                <a:solidFill>
                  <a:schemeClr val="bg1"/>
                </a:solidFill>
                <a:latin typeface="Red Hat Display" panose="02010503040201060303" pitchFamily="2" charset="77"/>
                <a:ea typeface="+mj-ea"/>
                <a:cs typeface="+mj-cs"/>
              </a:defRPr>
            </a:lvl1pPr>
          </a:lstStyle>
          <a:p>
            <a:r>
              <a:rPr lang="fr-CA" sz="6000" b="1" err="1"/>
              <a:t>Thank</a:t>
            </a:r>
            <a:r>
              <a:rPr lang="fr-CA" sz="6000" b="1"/>
              <a:t> </a:t>
            </a:r>
            <a:r>
              <a:rPr lang="fr-CA" sz="6000" b="1" err="1"/>
              <a:t>you</a:t>
            </a:r>
            <a:r>
              <a:rPr lang="fr-CA" sz="6000" b="1"/>
              <a:t>!</a:t>
            </a:r>
            <a:endParaRPr lang="fr-FR" sz="6000" b="1"/>
          </a:p>
        </p:txBody>
      </p:sp>
      <p:sp>
        <p:nvSpPr>
          <p:cNvPr id="42" name="Rectangle 41">
            <a:extLst>
              <a:ext uri="{FF2B5EF4-FFF2-40B4-BE49-F238E27FC236}">
                <a16:creationId xmlns:a16="http://schemas.microsoft.com/office/drawing/2014/main" id="{95A75459-B55C-0E4D-BECF-DFC30DCE5DA9}"/>
              </a:ext>
            </a:extLst>
          </p:cNvPr>
          <p:cNvSpPr/>
          <p:nvPr userDrawn="1"/>
        </p:nvSpPr>
        <p:spPr>
          <a:xfrm>
            <a:off x="1" y="5884082"/>
            <a:ext cx="12191998" cy="973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6" name="Image 45">
            <a:extLst>
              <a:ext uri="{FF2B5EF4-FFF2-40B4-BE49-F238E27FC236}">
                <a16:creationId xmlns:a16="http://schemas.microsoft.com/office/drawing/2014/main" id="{05B1B895-970E-DE4E-882A-E8F67F77D9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3099" y="5823200"/>
            <a:ext cx="1838739" cy="1103243"/>
          </a:xfrm>
          <a:prstGeom prst="rect">
            <a:avLst/>
          </a:prstGeom>
        </p:spPr>
      </p:pic>
    </p:spTree>
    <p:extLst>
      <p:ext uri="{BB962C8B-B14F-4D97-AF65-F5344CB8AC3E}">
        <p14:creationId xmlns:p14="http://schemas.microsoft.com/office/powerpoint/2010/main" val="1534418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parator">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5E34E0E-221E-1744-AE22-9CF90AD4A46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F72F55DD-0CF4-2748-A4CB-8342A595891D}"/>
              </a:ext>
            </a:extLst>
          </p:cNvPr>
          <p:cNvSpPr/>
          <p:nvPr userDrawn="1"/>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space réservé du contenu 2">
            <a:extLst>
              <a:ext uri="{FF2B5EF4-FFF2-40B4-BE49-F238E27FC236}">
                <a16:creationId xmlns:a16="http://schemas.microsoft.com/office/drawing/2014/main" id="{058E9E25-7617-5F4D-94EA-D7BE9A0061E3}"/>
              </a:ext>
            </a:extLst>
          </p:cNvPr>
          <p:cNvSpPr>
            <a:spLocks noGrp="1"/>
          </p:cNvSpPr>
          <p:nvPr>
            <p:ph idx="15" hasCustomPrompt="1"/>
          </p:nvPr>
        </p:nvSpPr>
        <p:spPr>
          <a:xfrm>
            <a:off x="2535427" y="2278628"/>
            <a:ext cx="1951001" cy="1508021"/>
          </a:xfrm>
        </p:spPr>
        <p:txBody>
          <a:bodyPr lIns="0" tIns="0" rIns="0" bIns="0" anchor="b" anchorCtr="0">
            <a:noAutofit/>
          </a:bodyPr>
          <a:lstStyle>
            <a:lvl1pPr marL="0" indent="0" algn="r">
              <a:buNone/>
              <a:defRPr sz="6600" b="1">
                <a:solidFill>
                  <a:srgbClr val="FF8200"/>
                </a:solidFill>
              </a:defRPr>
            </a:lvl1pPr>
            <a:lvl2pPr>
              <a:defRPr>
                <a:solidFill>
                  <a:srgbClr val="FF8200"/>
                </a:solidFill>
              </a:defRPr>
            </a:lvl2pPr>
          </a:lstStyle>
          <a:p>
            <a:pPr lvl="0"/>
            <a:r>
              <a:rPr lang="fr-CA"/>
              <a:t>01</a:t>
            </a:r>
            <a:endParaRPr lang="fr-FR"/>
          </a:p>
        </p:txBody>
      </p:sp>
      <p:sp>
        <p:nvSpPr>
          <p:cNvPr id="34" name="Espace réservé du contenu 2">
            <a:extLst>
              <a:ext uri="{FF2B5EF4-FFF2-40B4-BE49-F238E27FC236}">
                <a16:creationId xmlns:a16="http://schemas.microsoft.com/office/drawing/2014/main" id="{614E1D47-EA86-C248-B972-AA71E731DB93}"/>
              </a:ext>
            </a:extLst>
          </p:cNvPr>
          <p:cNvSpPr>
            <a:spLocks noGrp="1"/>
          </p:cNvSpPr>
          <p:nvPr>
            <p:ph idx="1"/>
          </p:nvPr>
        </p:nvSpPr>
        <p:spPr>
          <a:xfrm>
            <a:off x="4814570" y="3965150"/>
            <a:ext cx="4272279" cy="1551172"/>
          </a:xfrm>
        </p:spPr>
        <p:txBody>
          <a:bodyPr lIns="0" tIns="0" rIns="0" bIns="0">
            <a:noAutofit/>
          </a:bodyPr>
          <a:lstStyle>
            <a:lvl1pPr marL="0" indent="0" algn="l">
              <a:buNone/>
              <a:defRPr sz="2400">
                <a:solidFill>
                  <a:srgbClr val="FF8200"/>
                </a:solidFill>
              </a:defRPr>
            </a:lvl1pPr>
            <a:lvl2pPr>
              <a:defRPr>
                <a:solidFill>
                  <a:srgbClr val="FF8200"/>
                </a:solidFill>
              </a:defRPr>
            </a:lvl2pPr>
          </a:lstStyle>
          <a:p>
            <a:pPr lvl="0"/>
            <a:r>
              <a:rPr lang="fr-CA"/>
              <a:t>Cliquez pour modifier les styles du texte du masque</a:t>
            </a:r>
            <a:endParaRPr lang="fr-FR"/>
          </a:p>
        </p:txBody>
      </p:sp>
      <p:cxnSp>
        <p:nvCxnSpPr>
          <p:cNvPr id="35" name="Connecteur droit 34">
            <a:extLst>
              <a:ext uri="{FF2B5EF4-FFF2-40B4-BE49-F238E27FC236}">
                <a16:creationId xmlns:a16="http://schemas.microsoft.com/office/drawing/2014/main" id="{B5D5031C-798D-994C-BE2F-5B01B7E96CEC}"/>
              </a:ext>
            </a:extLst>
          </p:cNvPr>
          <p:cNvCxnSpPr>
            <a:cxnSpLocks/>
          </p:cNvCxnSpPr>
          <p:nvPr userDrawn="1"/>
        </p:nvCxnSpPr>
        <p:spPr>
          <a:xfrm>
            <a:off x="4814570" y="3764457"/>
            <a:ext cx="7377430" cy="0"/>
          </a:xfrm>
          <a:prstGeom prst="line">
            <a:avLst/>
          </a:prstGeom>
          <a:ln w="38100">
            <a:solidFill>
              <a:srgbClr val="FF8200"/>
            </a:solidFill>
          </a:ln>
        </p:spPr>
        <p:style>
          <a:lnRef idx="1">
            <a:schemeClr val="accent2"/>
          </a:lnRef>
          <a:fillRef idx="0">
            <a:schemeClr val="accent2"/>
          </a:fillRef>
          <a:effectRef idx="0">
            <a:schemeClr val="accent2"/>
          </a:effectRef>
          <a:fontRef idx="minor">
            <a:schemeClr val="tx1"/>
          </a:fontRef>
        </p:style>
      </p:cxnSp>
      <p:sp>
        <p:nvSpPr>
          <p:cNvPr id="37" name="Titre 1">
            <a:extLst>
              <a:ext uri="{FF2B5EF4-FFF2-40B4-BE49-F238E27FC236}">
                <a16:creationId xmlns:a16="http://schemas.microsoft.com/office/drawing/2014/main" id="{4054BBB6-0559-0C4A-88AA-0C2560BAAE55}"/>
              </a:ext>
            </a:extLst>
          </p:cNvPr>
          <p:cNvSpPr>
            <a:spLocks noGrp="1"/>
          </p:cNvSpPr>
          <p:nvPr>
            <p:ph type="ctrTitle" hasCustomPrompt="1"/>
          </p:nvPr>
        </p:nvSpPr>
        <p:spPr>
          <a:xfrm>
            <a:off x="4814570" y="2943258"/>
            <a:ext cx="6615644" cy="751598"/>
          </a:xfrm>
        </p:spPr>
        <p:txBody>
          <a:bodyPr lIns="0" tIns="0" rIns="0" bIns="0" anchor="b" anchorCtr="0">
            <a:normAutofit/>
          </a:bodyPr>
          <a:lstStyle>
            <a:lvl1pPr algn="l">
              <a:defRPr sz="3200">
                <a:solidFill>
                  <a:schemeClr val="bg1"/>
                </a:solidFill>
              </a:defRPr>
            </a:lvl1pPr>
          </a:lstStyle>
          <a:p>
            <a:r>
              <a:rPr lang="fr-CA"/>
              <a:t>MODIFIER LE STYLE DU TITRE</a:t>
            </a:r>
            <a:endParaRPr lang="fr-FR"/>
          </a:p>
        </p:txBody>
      </p:sp>
      <p:sp>
        <p:nvSpPr>
          <p:cNvPr id="22" name="Espace réservé du contenu 2">
            <a:extLst>
              <a:ext uri="{FF2B5EF4-FFF2-40B4-BE49-F238E27FC236}">
                <a16:creationId xmlns:a16="http://schemas.microsoft.com/office/drawing/2014/main" id="{E69AC1F5-CF21-4574-A685-969B360A89A5}"/>
              </a:ext>
            </a:extLst>
          </p:cNvPr>
          <p:cNvSpPr>
            <a:spLocks noGrp="1"/>
          </p:cNvSpPr>
          <p:nvPr>
            <p:ph idx="13" hasCustomPrompt="1"/>
          </p:nvPr>
        </p:nvSpPr>
        <p:spPr>
          <a:xfrm>
            <a:off x="3321887" y="6225855"/>
            <a:ext cx="7983420" cy="307777"/>
          </a:xfrm>
        </p:spPr>
        <p:txBody>
          <a:bodyPr anchor="ctr" anchorCtr="0">
            <a:normAutofit/>
          </a:bodyPr>
          <a:lstStyle>
            <a:lvl1pPr marL="0" indent="0" algn="r">
              <a:buNone/>
              <a:defRPr sz="1400">
                <a:solidFill>
                  <a:schemeClr val="bg1"/>
                </a:solidFill>
              </a:defRPr>
            </a:lvl1pPr>
            <a:lvl2pPr>
              <a:defRPr>
                <a:solidFill>
                  <a:srgbClr val="FF8200"/>
                </a:solidFill>
              </a:defRPr>
            </a:lvl2pPr>
          </a:lstStyle>
          <a:p>
            <a:pPr lvl="0"/>
            <a:r>
              <a:rPr lang="fr-CA"/>
              <a:t>Kick-Off 2023 </a:t>
            </a:r>
            <a:endParaRPr lang="fr-FR"/>
          </a:p>
        </p:txBody>
      </p:sp>
      <p:pic>
        <p:nvPicPr>
          <p:cNvPr id="15" name="Image 14">
            <a:extLst>
              <a:ext uri="{FF2B5EF4-FFF2-40B4-BE49-F238E27FC236}">
                <a16:creationId xmlns:a16="http://schemas.microsoft.com/office/drawing/2014/main" id="{E1750A9B-E58B-B048-AF3E-B97A096FFF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5350" y="5822034"/>
            <a:ext cx="1838739" cy="1103243"/>
          </a:xfrm>
          <a:prstGeom prst="rect">
            <a:avLst/>
          </a:prstGeom>
        </p:spPr>
      </p:pic>
      <p:sp>
        <p:nvSpPr>
          <p:cNvPr id="16" name="ZoneTexte 15">
            <a:extLst>
              <a:ext uri="{FF2B5EF4-FFF2-40B4-BE49-F238E27FC236}">
                <a16:creationId xmlns:a16="http://schemas.microsoft.com/office/drawing/2014/main" id="{DA6431C5-305A-5E41-BB13-99EED522FAD7}"/>
              </a:ext>
            </a:extLst>
          </p:cNvPr>
          <p:cNvSpPr txBox="1"/>
          <p:nvPr userDrawn="1"/>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a:t>
            </a:fld>
            <a:endParaRPr lang="fr-FR" sz="1400">
              <a:solidFill>
                <a:schemeClr val="bg1"/>
              </a:solidFill>
              <a:latin typeface="Red Hat Display" panose="02010503040201060303" pitchFamily="2" charset="77"/>
            </a:endParaRPr>
          </a:p>
        </p:txBody>
      </p:sp>
    </p:spTree>
    <p:extLst>
      <p:ext uri="{BB962C8B-B14F-4D97-AF65-F5344CB8AC3E}">
        <p14:creationId xmlns:p14="http://schemas.microsoft.com/office/powerpoint/2010/main" val="4231059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re et contenu">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24CD5379-E7C0-1044-AE01-4800994EE7E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588" y="0"/>
            <a:ext cx="12190412" cy="6858000"/>
          </a:xfrm>
          <a:prstGeom prst="rect">
            <a:avLst/>
          </a:prstGeom>
        </p:spPr>
      </p:pic>
      <p:sp>
        <p:nvSpPr>
          <p:cNvPr id="26" name="Rectangle 25">
            <a:extLst>
              <a:ext uri="{FF2B5EF4-FFF2-40B4-BE49-F238E27FC236}">
                <a16:creationId xmlns:a16="http://schemas.microsoft.com/office/drawing/2014/main" id="{2F6F8873-04AF-824F-881F-B1AB08B0415B}"/>
              </a:ext>
            </a:extLst>
          </p:cNvPr>
          <p:cNvSpPr/>
          <p:nvPr userDrawn="1"/>
        </p:nvSpPr>
        <p:spPr>
          <a:xfrm>
            <a:off x="1588" y="1"/>
            <a:ext cx="12190412" cy="6858000"/>
          </a:xfrm>
          <a:prstGeom prst="rect">
            <a:avLst/>
          </a:prstGeom>
          <a:solidFill>
            <a:srgbClr val="000000">
              <a:alpha val="3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7" name="Rectangle 26">
            <a:extLst>
              <a:ext uri="{FF2B5EF4-FFF2-40B4-BE49-F238E27FC236}">
                <a16:creationId xmlns:a16="http://schemas.microsoft.com/office/drawing/2014/main" id="{800568AD-D094-E74D-B7AC-83EDA329D861}"/>
              </a:ext>
            </a:extLst>
          </p:cNvPr>
          <p:cNvSpPr/>
          <p:nvPr userDrawn="1"/>
        </p:nvSpPr>
        <p:spPr>
          <a:xfrm>
            <a:off x="0" y="1108364"/>
            <a:ext cx="12190412" cy="516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5" name="Espace réservé du contenu 13">
            <a:extLst>
              <a:ext uri="{FF2B5EF4-FFF2-40B4-BE49-F238E27FC236}">
                <a16:creationId xmlns:a16="http://schemas.microsoft.com/office/drawing/2014/main" id="{F515FB3D-80EC-2446-8FD3-472453DEC841}"/>
              </a:ext>
            </a:extLst>
          </p:cNvPr>
          <p:cNvSpPr>
            <a:spLocks noGrp="1"/>
          </p:cNvSpPr>
          <p:nvPr>
            <p:ph sz="quarter" idx="11" hasCustomPrompt="1"/>
          </p:nvPr>
        </p:nvSpPr>
        <p:spPr>
          <a:xfrm>
            <a:off x="3835549" y="6391507"/>
            <a:ext cx="6604987" cy="271652"/>
          </a:xfrm>
        </p:spPr>
        <p:txBody>
          <a:bodyPr/>
          <a:lstStyle>
            <a:lvl1pPr marL="0" indent="0" algn="r">
              <a:buFontTx/>
              <a:buNone/>
              <a:defRPr sz="1000" b="0" i="0">
                <a:solidFill>
                  <a:schemeClr val="bg1"/>
                </a:solidFill>
                <a:latin typeface="Red Hat Display" panose="02010503040201060303" pitchFamily="2" charset="77"/>
              </a:defRPr>
            </a:lvl1pPr>
          </a:lstStyle>
          <a:p>
            <a:pPr lvl="0"/>
            <a:r>
              <a:rPr lang="fr-FR"/>
              <a:t>CLIQUEZ POUR MODIFIER LES STYLES DU TEXTE DU MASQUE</a:t>
            </a:r>
          </a:p>
        </p:txBody>
      </p:sp>
      <p:sp>
        <p:nvSpPr>
          <p:cNvPr id="36" name="ZoneTexte 35">
            <a:extLst>
              <a:ext uri="{FF2B5EF4-FFF2-40B4-BE49-F238E27FC236}">
                <a16:creationId xmlns:a16="http://schemas.microsoft.com/office/drawing/2014/main" id="{33837D93-A824-1C43-9358-09EEFA671443}"/>
              </a:ext>
            </a:extLst>
          </p:cNvPr>
          <p:cNvSpPr txBox="1"/>
          <p:nvPr userDrawn="1"/>
        </p:nvSpPr>
        <p:spPr>
          <a:xfrm>
            <a:off x="10473661" y="6378382"/>
            <a:ext cx="517409" cy="246221"/>
          </a:xfrm>
          <a:prstGeom prst="rect">
            <a:avLst/>
          </a:prstGeom>
          <a:noFill/>
        </p:spPr>
        <p:txBody>
          <a:bodyPr wrap="square" rtlCol="0">
            <a:spAutoFit/>
          </a:bodyPr>
          <a:lstStyle/>
          <a:p>
            <a:pPr algn="ctr"/>
            <a:fld id="{DE56A3FC-24E0-41AE-A766-D9BF14DB4258}" type="slidenum">
              <a:rPr lang="fr-CA" sz="1000" b="1" i="0" smtClean="0">
                <a:solidFill>
                  <a:schemeClr val="bg1"/>
                </a:solidFill>
                <a:latin typeface="Red Hat Display" panose="02010503040201060303" pitchFamily="2" charset="77"/>
              </a:rPr>
              <a:pPr algn="ctr"/>
              <a:t>‹#›</a:t>
            </a:fld>
            <a:endParaRPr lang="fr-FR" sz="1000" b="1" i="0">
              <a:latin typeface="Red Hat Display" panose="02010503040201060303" pitchFamily="2" charset="77"/>
            </a:endParaRPr>
          </a:p>
        </p:txBody>
      </p:sp>
      <p:cxnSp>
        <p:nvCxnSpPr>
          <p:cNvPr id="37" name="Connecteur droit 36">
            <a:extLst>
              <a:ext uri="{FF2B5EF4-FFF2-40B4-BE49-F238E27FC236}">
                <a16:creationId xmlns:a16="http://schemas.microsoft.com/office/drawing/2014/main" id="{056C35EE-676D-F94B-ACD2-5B6D569EA774}"/>
              </a:ext>
            </a:extLst>
          </p:cNvPr>
          <p:cNvCxnSpPr>
            <a:cxnSpLocks/>
          </p:cNvCxnSpPr>
          <p:nvPr userDrawn="1"/>
        </p:nvCxnSpPr>
        <p:spPr>
          <a:xfrm>
            <a:off x="10473268" y="6353272"/>
            <a:ext cx="0" cy="2847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Espace réservé du contenu 2">
            <a:extLst>
              <a:ext uri="{FF2B5EF4-FFF2-40B4-BE49-F238E27FC236}">
                <a16:creationId xmlns:a16="http://schemas.microsoft.com/office/drawing/2014/main" id="{3CD8B186-01FB-204F-BCFC-28282D5B175E}"/>
              </a:ext>
            </a:extLst>
          </p:cNvPr>
          <p:cNvSpPr>
            <a:spLocks noGrp="1"/>
          </p:cNvSpPr>
          <p:nvPr>
            <p:ph sz="half" idx="1" hasCustomPrompt="1"/>
          </p:nvPr>
        </p:nvSpPr>
        <p:spPr>
          <a:xfrm>
            <a:off x="697818" y="1226893"/>
            <a:ext cx="10981069" cy="4273899"/>
          </a:xfrm>
        </p:spPr>
        <p:txBody>
          <a:bodyPr>
            <a:noAutofit/>
          </a:bodyPr>
          <a:lstStyle>
            <a:lvl1pPr>
              <a:defRPr sz="2000" b="0" i="0">
                <a:solidFill>
                  <a:srgbClr val="01004A"/>
                </a:solidFill>
                <a:latin typeface="Red Hat Display" panose="02010503040201060303" pitchFamily="2" charset="77"/>
              </a:defRPr>
            </a:lvl1pPr>
            <a:lvl2pPr>
              <a:defRPr sz="1800" b="0" i="0">
                <a:solidFill>
                  <a:srgbClr val="01004A"/>
                </a:solidFill>
                <a:latin typeface="Red Hat Display" panose="02010503040201060303" pitchFamily="2" charset="77"/>
              </a:defRPr>
            </a:lvl2pPr>
            <a:lvl3pPr>
              <a:defRPr sz="1600" b="0" i="0">
                <a:solidFill>
                  <a:srgbClr val="01004A"/>
                </a:solidFill>
                <a:latin typeface="Red Hat Display" panose="02010503040201060303" pitchFamily="2" charset="77"/>
              </a:defRPr>
            </a:lvl3pPr>
            <a:lvl4pPr>
              <a:defRPr sz="1400" b="0" i="0">
                <a:solidFill>
                  <a:srgbClr val="01004A"/>
                </a:solidFill>
                <a:latin typeface="Red Hat Display" panose="02010503040201060303" pitchFamily="2" charset="77"/>
              </a:defRPr>
            </a:lvl4pPr>
            <a:lvl5pPr>
              <a:defRPr sz="1400" b="0" i="0">
                <a:solidFill>
                  <a:srgbClr val="01004A"/>
                </a:solidFill>
                <a:latin typeface="Red Hat Display" panose="02010503040201060303"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3" name="Titre 1">
            <a:extLst>
              <a:ext uri="{FF2B5EF4-FFF2-40B4-BE49-F238E27FC236}">
                <a16:creationId xmlns:a16="http://schemas.microsoft.com/office/drawing/2014/main" id="{D784D004-991C-AC41-8173-34012CE58C6A}"/>
              </a:ext>
            </a:extLst>
          </p:cNvPr>
          <p:cNvSpPr>
            <a:spLocks noGrp="1"/>
          </p:cNvSpPr>
          <p:nvPr>
            <p:ph type="title" hasCustomPrompt="1"/>
          </p:nvPr>
        </p:nvSpPr>
        <p:spPr>
          <a:xfrm>
            <a:off x="697816" y="21520"/>
            <a:ext cx="10981069" cy="1086847"/>
          </a:xfrm>
          <a:effectLst>
            <a:outerShdw blurRad="50800" dist="38100" dir="2700000" algn="tl" rotWithShape="0">
              <a:prstClr val="black">
                <a:alpha val="40000"/>
              </a:prstClr>
            </a:outerShdw>
          </a:effectLst>
        </p:spPr>
        <p:txBody>
          <a:bodyPr>
            <a:noAutofit/>
          </a:bodyPr>
          <a:lstStyle>
            <a:lvl1pPr marL="0" algn="l" defTabSz="609463" rtl="0" eaLnBrk="1" latinLnBrk="0" hangingPunct="1">
              <a:defRPr lang="fr-FR" sz="2800" b="1" kern="1200" dirty="0">
                <a:solidFill>
                  <a:schemeClr val="bg1"/>
                </a:solidFill>
                <a:latin typeface="Red Hat Display Black" panose="02010503040201060303" pitchFamily="2" charset="77"/>
                <a:ea typeface="+mn-ea"/>
                <a:cs typeface="+mn-cs"/>
              </a:defRPr>
            </a:lvl1pPr>
          </a:lstStyle>
          <a:p>
            <a:r>
              <a:rPr lang="fr-CA"/>
              <a:t>MODIFIER LE STYLE DU TITRE</a:t>
            </a:r>
            <a:endParaRPr lang="fr-FR"/>
          </a:p>
        </p:txBody>
      </p:sp>
      <p:grpSp>
        <p:nvGrpSpPr>
          <p:cNvPr id="47" name="Groupe 46">
            <a:extLst>
              <a:ext uri="{FF2B5EF4-FFF2-40B4-BE49-F238E27FC236}">
                <a16:creationId xmlns:a16="http://schemas.microsoft.com/office/drawing/2014/main" id="{EDEF8011-66FB-7946-83AF-491E5569E2EC}"/>
              </a:ext>
            </a:extLst>
          </p:cNvPr>
          <p:cNvGrpSpPr/>
          <p:nvPr userDrawn="1"/>
        </p:nvGrpSpPr>
        <p:grpSpPr>
          <a:xfrm>
            <a:off x="10935247" y="6095336"/>
            <a:ext cx="1074131" cy="644563"/>
            <a:chOff x="4919798" y="5069217"/>
            <a:chExt cx="2308466" cy="1385080"/>
          </a:xfrm>
          <a:effectLst>
            <a:outerShdw blurRad="50800" dist="38100" dir="2700000" algn="tl" rotWithShape="0">
              <a:prstClr val="black">
                <a:alpha val="40000"/>
              </a:prstClr>
            </a:outerShdw>
          </a:effectLst>
        </p:grpSpPr>
        <p:sp>
          <p:nvSpPr>
            <p:cNvPr id="48" name="Parallélogramme 11">
              <a:extLst>
                <a:ext uri="{FF2B5EF4-FFF2-40B4-BE49-F238E27FC236}">
                  <a16:creationId xmlns:a16="http://schemas.microsoft.com/office/drawing/2014/main" id="{8F9EA3B1-FC68-DB48-BD9F-E65EAD860344}"/>
                </a:ext>
              </a:extLst>
            </p:cNvPr>
            <p:cNvSpPr/>
            <p:nvPr userDrawn="1"/>
          </p:nvSpPr>
          <p:spPr>
            <a:xfrm>
              <a:off x="5052230" y="5071209"/>
              <a:ext cx="2089128" cy="1155737"/>
            </a:xfrm>
            <a:custGeom>
              <a:avLst/>
              <a:gdLst>
                <a:gd name="connsiteX0" fmla="*/ 0 w 2897436"/>
                <a:gd name="connsiteY0" fmla="*/ 1388126 h 1388126"/>
                <a:gd name="connsiteX1" fmla="*/ 347032 w 2897436"/>
                <a:gd name="connsiteY1" fmla="*/ 0 h 1388126"/>
                <a:gd name="connsiteX2" fmla="*/ 2897436 w 2897436"/>
                <a:gd name="connsiteY2" fmla="*/ 0 h 1388126"/>
                <a:gd name="connsiteX3" fmla="*/ 2550405 w 2897436"/>
                <a:gd name="connsiteY3" fmla="*/ 1388126 h 1388126"/>
                <a:gd name="connsiteX4" fmla="*/ 0 w 2897436"/>
                <a:gd name="connsiteY4" fmla="*/ 1388126 h 1388126"/>
                <a:gd name="connsiteX0" fmla="*/ 0 w 2550405"/>
                <a:gd name="connsiteY0" fmla="*/ 1580099 h 1580099"/>
                <a:gd name="connsiteX1" fmla="*/ 347032 w 2550405"/>
                <a:gd name="connsiteY1" fmla="*/ 191973 h 1580099"/>
                <a:gd name="connsiteX2" fmla="*/ 2437711 w 2550405"/>
                <a:gd name="connsiteY2" fmla="*/ 0 h 1580099"/>
                <a:gd name="connsiteX3" fmla="*/ 2550405 w 2550405"/>
                <a:gd name="connsiteY3" fmla="*/ 1580099 h 1580099"/>
                <a:gd name="connsiteX4" fmla="*/ 0 w 2550405"/>
                <a:gd name="connsiteY4" fmla="*/ 1580099 h 1580099"/>
                <a:gd name="connsiteX0" fmla="*/ 0 w 2550405"/>
                <a:gd name="connsiteY0" fmla="*/ 1580099 h 1580099"/>
                <a:gd name="connsiteX1" fmla="*/ 422811 w 2550405"/>
                <a:gd name="connsiteY1" fmla="*/ 328375 h 1580099"/>
                <a:gd name="connsiteX2" fmla="*/ 2437711 w 2550405"/>
                <a:gd name="connsiteY2" fmla="*/ 0 h 1580099"/>
                <a:gd name="connsiteX3" fmla="*/ 2550405 w 2550405"/>
                <a:gd name="connsiteY3" fmla="*/ 1580099 h 1580099"/>
                <a:gd name="connsiteX4" fmla="*/ 0 w 2550405"/>
                <a:gd name="connsiteY4" fmla="*/ 1580099 h 1580099"/>
                <a:gd name="connsiteX0" fmla="*/ 0 w 2550405"/>
                <a:gd name="connsiteY0" fmla="*/ 1580099 h 1580099"/>
                <a:gd name="connsiteX1" fmla="*/ 357136 w 2550405"/>
                <a:gd name="connsiteY1" fmla="*/ 212181 h 1580099"/>
                <a:gd name="connsiteX2" fmla="*/ 2437711 w 2550405"/>
                <a:gd name="connsiteY2" fmla="*/ 0 h 1580099"/>
                <a:gd name="connsiteX3" fmla="*/ 2550405 w 2550405"/>
                <a:gd name="connsiteY3" fmla="*/ 1580099 h 1580099"/>
                <a:gd name="connsiteX4" fmla="*/ 0 w 2550405"/>
                <a:gd name="connsiteY4" fmla="*/ 1580099 h 1580099"/>
                <a:gd name="connsiteX0" fmla="*/ 203628 w 2193269"/>
                <a:gd name="connsiteY0" fmla="*/ 1256775 h 1580099"/>
                <a:gd name="connsiteX1" fmla="*/ 0 w 2193269"/>
                <a:gd name="connsiteY1" fmla="*/ 212181 h 1580099"/>
                <a:gd name="connsiteX2" fmla="*/ 2080575 w 2193269"/>
                <a:gd name="connsiteY2" fmla="*/ 0 h 1580099"/>
                <a:gd name="connsiteX3" fmla="*/ 2193269 w 2193269"/>
                <a:gd name="connsiteY3" fmla="*/ 1580099 h 1580099"/>
                <a:gd name="connsiteX4" fmla="*/ 203628 w 2193269"/>
                <a:gd name="connsiteY4" fmla="*/ 1256775 h 1580099"/>
                <a:gd name="connsiteX0" fmla="*/ 0 w 2201822"/>
                <a:gd name="connsiteY0" fmla="*/ 1155737 h 1580099"/>
                <a:gd name="connsiteX1" fmla="*/ 8553 w 2201822"/>
                <a:gd name="connsiteY1" fmla="*/ 212181 h 1580099"/>
                <a:gd name="connsiteX2" fmla="*/ 2089128 w 2201822"/>
                <a:gd name="connsiteY2" fmla="*/ 0 h 1580099"/>
                <a:gd name="connsiteX3" fmla="*/ 2201822 w 2201822"/>
                <a:gd name="connsiteY3" fmla="*/ 1580099 h 1580099"/>
                <a:gd name="connsiteX4" fmla="*/ 0 w 2201822"/>
                <a:gd name="connsiteY4" fmla="*/ 1155737 h 1580099"/>
                <a:gd name="connsiteX0" fmla="*/ 0 w 2089128"/>
                <a:gd name="connsiteY0" fmla="*/ 1155737 h 1155737"/>
                <a:gd name="connsiteX1" fmla="*/ 8553 w 2089128"/>
                <a:gd name="connsiteY1" fmla="*/ 212181 h 1155737"/>
                <a:gd name="connsiteX2" fmla="*/ 2089128 w 2089128"/>
                <a:gd name="connsiteY2" fmla="*/ 0 h 1155737"/>
                <a:gd name="connsiteX3" fmla="*/ 1433928 w 2089128"/>
                <a:gd name="connsiteY3" fmla="*/ 635387 h 1155737"/>
                <a:gd name="connsiteX4" fmla="*/ 0 w 2089128"/>
                <a:gd name="connsiteY4" fmla="*/ 1155737 h 1155737"/>
                <a:gd name="connsiteX0" fmla="*/ 0 w 2089128"/>
                <a:gd name="connsiteY0" fmla="*/ 1155737 h 1155737"/>
                <a:gd name="connsiteX1" fmla="*/ 8553 w 2089128"/>
                <a:gd name="connsiteY1" fmla="*/ 212181 h 1155737"/>
                <a:gd name="connsiteX2" fmla="*/ 2089128 w 2089128"/>
                <a:gd name="connsiteY2" fmla="*/ 0 h 1155737"/>
                <a:gd name="connsiteX3" fmla="*/ 1989641 w 2089128"/>
                <a:gd name="connsiteY3" fmla="*/ 948607 h 1155737"/>
                <a:gd name="connsiteX4" fmla="*/ 0 w 2089128"/>
                <a:gd name="connsiteY4" fmla="*/ 1155737 h 1155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9128" h="1155737">
                  <a:moveTo>
                    <a:pt x="0" y="1155737"/>
                  </a:moveTo>
                  <a:lnTo>
                    <a:pt x="8553" y="212181"/>
                  </a:lnTo>
                  <a:lnTo>
                    <a:pt x="2089128" y="0"/>
                  </a:lnTo>
                  <a:lnTo>
                    <a:pt x="1989641" y="948607"/>
                  </a:lnTo>
                  <a:lnTo>
                    <a:pt x="0" y="1155737"/>
                  </a:lnTo>
                  <a:close/>
                </a:path>
              </a:pathLst>
            </a:cu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49" name="Image 48">
              <a:extLst>
                <a:ext uri="{FF2B5EF4-FFF2-40B4-BE49-F238E27FC236}">
                  <a16:creationId xmlns:a16="http://schemas.microsoft.com/office/drawing/2014/main" id="{BDF3A1E9-5058-8A4C-A5A1-EF81863067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9798" y="5069217"/>
              <a:ext cx="2308466" cy="1385080"/>
            </a:xfrm>
            <a:prstGeom prst="rect">
              <a:avLst/>
            </a:prstGeom>
          </p:spPr>
        </p:pic>
      </p:grpSp>
    </p:spTree>
    <p:extLst>
      <p:ext uri="{BB962C8B-B14F-4D97-AF65-F5344CB8AC3E}">
        <p14:creationId xmlns:p14="http://schemas.microsoft.com/office/powerpoint/2010/main" val="1575704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916FF-ABE8-4092-A612-015DBA4B18EA}"/>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AAE66FA4-8AA8-48B5-9636-75666AF110ED}"/>
              </a:ext>
            </a:extLst>
          </p:cNvPr>
          <p:cNvSpPr>
            <a:spLocks noGrp="1"/>
          </p:cNvSpPr>
          <p:nvPr>
            <p:ph type="dt" sz="half" idx="10"/>
          </p:nvPr>
        </p:nvSpPr>
        <p:spPr>
          <a:xfrm>
            <a:off x="838200" y="6356350"/>
            <a:ext cx="2743200" cy="365125"/>
          </a:xfrm>
          <a:prstGeom prst="rect">
            <a:avLst/>
          </a:prstGeom>
        </p:spPr>
        <p:txBody>
          <a:bodyPr/>
          <a:lstStyle/>
          <a:p>
            <a:fld id="{650B9848-96BA-4C38-B2F6-122F6836B39E}" type="datetime1">
              <a:rPr lang="en-CA" smtClean="0"/>
              <a:t>2024-06-19</a:t>
            </a:fld>
            <a:endParaRPr lang="en-CA"/>
          </a:p>
        </p:txBody>
      </p:sp>
      <p:sp>
        <p:nvSpPr>
          <p:cNvPr id="4" name="Footer Placeholder 3">
            <a:extLst>
              <a:ext uri="{FF2B5EF4-FFF2-40B4-BE49-F238E27FC236}">
                <a16:creationId xmlns:a16="http://schemas.microsoft.com/office/drawing/2014/main" id="{52F00A34-2468-4E6C-ADCF-3FD812FF966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49605B9D-3733-4DFF-9270-946BA43DE52C}"/>
              </a:ext>
            </a:extLst>
          </p:cNvPr>
          <p:cNvSpPr>
            <a:spLocks noGrp="1"/>
          </p:cNvSpPr>
          <p:nvPr>
            <p:ph type="sldNum" sz="quarter" idx="12"/>
          </p:nvPr>
        </p:nvSpPr>
        <p:spPr>
          <a:xfrm>
            <a:off x="8610600" y="6356350"/>
            <a:ext cx="2743200" cy="365125"/>
          </a:xfrm>
          <a:prstGeom prst="rect">
            <a:avLst/>
          </a:prstGeom>
        </p:spPr>
        <p:txBody>
          <a:bodyPr/>
          <a:lstStyle/>
          <a:p>
            <a:fld id="{495F564E-6B85-41BD-BC4C-FED51F891826}" type="slidenum">
              <a:rPr lang="en-CA" smtClean="0"/>
              <a:t>‹#›</a:t>
            </a:fld>
            <a:endParaRPr lang="en-CA"/>
          </a:p>
        </p:txBody>
      </p:sp>
    </p:spTree>
    <p:extLst>
      <p:ext uri="{BB962C8B-B14F-4D97-AF65-F5344CB8AC3E}">
        <p14:creationId xmlns:p14="http://schemas.microsoft.com/office/powerpoint/2010/main" val="711956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0BF36-16F5-427E-93E2-5B535DDD3C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2209962-C7F8-4F6F-801A-6643EAC41F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4D0B506-3D86-42B2-AFBE-CC4BD369A0CB}"/>
              </a:ext>
            </a:extLst>
          </p:cNvPr>
          <p:cNvSpPr>
            <a:spLocks noGrp="1"/>
          </p:cNvSpPr>
          <p:nvPr>
            <p:ph type="dt" sz="half" idx="10"/>
          </p:nvPr>
        </p:nvSpPr>
        <p:spPr>
          <a:xfrm>
            <a:off x="838200" y="6356350"/>
            <a:ext cx="2743200" cy="365125"/>
          </a:xfrm>
          <a:prstGeom prst="rect">
            <a:avLst/>
          </a:prstGeom>
        </p:spPr>
        <p:txBody>
          <a:bodyPr/>
          <a:lstStyle/>
          <a:p>
            <a:fld id="{02476420-93AE-4F66-A80B-20F86B21B373}" type="datetime1">
              <a:rPr lang="en-CA" smtClean="0"/>
              <a:t>2024-06-19</a:t>
            </a:fld>
            <a:endParaRPr lang="en-CA"/>
          </a:p>
        </p:txBody>
      </p:sp>
      <p:sp>
        <p:nvSpPr>
          <p:cNvPr id="5" name="Footer Placeholder 4">
            <a:extLst>
              <a:ext uri="{FF2B5EF4-FFF2-40B4-BE49-F238E27FC236}">
                <a16:creationId xmlns:a16="http://schemas.microsoft.com/office/drawing/2014/main" id="{5622CD97-1213-4DF2-AF35-B34E59E65016}"/>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F340B827-06F9-4066-876B-C89F52BCAA3D}"/>
              </a:ext>
            </a:extLst>
          </p:cNvPr>
          <p:cNvSpPr>
            <a:spLocks noGrp="1"/>
          </p:cNvSpPr>
          <p:nvPr>
            <p:ph type="sldNum" sz="quarter" idx="12"/>
          </p:nvPr>
        </p:nvSpPr>
        <p:spPr>
          <a:xfrm>
            <a:off x="8610600" y="6356350"/>
            <a:ext cx="2743200" cy="365125"/>
          </a:xfrm>
          <a:prstGeom prst="rect">
            <a:avLst/>
          </a:prstGeom>
        </p:spPr>
        <p:txBody>
          <a:bodyPr/>
          <a:lstStyle/>
          <a:p>
            <a:fld id="{495F564E-6B85-41BD-BC4C-FED51F891826}" type="slidenum">
              <a:rPr lang="en-CA" smtClean="0"/>
              <a:t>‹#›</a:t>
            </a:fld>
            <a:endParaRPr lang="en-CA"/>
          </a:p>
        </p:txBody>
      </p:sp>
    </p:spTree>
    <p:extLst>
      <p:ext uri="{BB962C8B-B14F-4D97-AF65-F5344CB8AC3E}">
        <p14:creationId xmlns:p14="http://schemas.microsoft.com/office/powerpoint/2010/main" val="4123510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E68A-D3C1-42DD-83AE-988A5EFAD71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34651F0-A7AA-42AE-A9A2-F12681CFEDD8}"/>
              </a:ext>
            </a:extLst>
          </p:cNvPr>
          <p:cNvSpPr>
            <a:spLocks noGrp="1"/>
          </p:cNvSpPr>
          <p:nvPr>
            <p:ph idx="1"/>
          </p:nvPr>
        </p:nvSpPr>
        <p:spPr/>
        <p:txBody>
          <a:bodyPr/>
          <a:lstStyle>
            <a:lvl1pPr marL="228600" indent="-228600">
              <a:spcBef>
                <a:spcPts val="1800"/>
              </a:spcBef>
              <a:buClr>
                <a:schemeClr val="accent4"/>
              </a:buClr>
              <a:buFont typeface="Wingdings" panose="05000000000000000000" pitchFamily="2" charset="2"/>
              <a:buChar char="§"/>
              <a:defRPr sz="1800">
                <a:solidFill>
                  <a:schemeClr val="accent3"/>
                </a:solidFill>
              </a:defRPr>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CB8F372-5BAA-4510-9B26-06570668F45F}"/>
              </a:ext>
            </a:extLst>
          </p:cNvPr>
          <p:cNvSpPr>
            <a:spLocks noGrp="1"/>
          </p:cNvSpPr>
          <p:nvPr>
            <p:ph type="dt" sz="half" idx="10"/>
          </p:nvPr>
        </p:nvSpPr>
        <p:spPr>
          <a:xfrm>
            <a:off x="838200" y="6356350"/>
            <a:ext cx="2743200" cy="365125"/>
          </a:xfrm>
          <a:prstGeom prst="rect">
            <a:avLst/>
          </a:prstGeom>
        </p:spPr>
        <p:txBody>
          <a:bodyPr/>
          <a:lstStyle/>
          <a:p>
            <a:fld id="{37CD61F7-DEBC-450A-8375-D352A88D96DF}" type="datetime1">
              <a:rPr lang="en-CA" smtClean="0"/>
              <a:t>2024-06-19</a:t>
            </a:fld>
            <a:endParaRPr lang="en-CA"/>
          </a:p>
        </p:txBody>
      </p:sp>
      <p:sp>
        <p:nvSpPr>
          <p:cNvPr id="5" name="Footer Placeholder 4">
            <a:extLst>
              <a:ext uri="{FF2B5EF4-FFF2-40B4-BE49-F238E27FC236}">
                <a16:creationId xmlns:a16="http://schemas.microsoft.com/office/drawing/2014/main" id="{31BED0AE-A03C-45F6-BE7E-F9827FEBC29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CA64885-71D7-48DA-949A-62EADFE7E208}"/>
              </a:ext>
            </a:extLst>
          </p:cNvPr>
          <p:cNvSpPr>
            <a:spLocks noGrp="1"/>
          </p:cNvSpPr>
          <p:nvPr>
            <p:ph type="sldNum" sz="quarter" idx="12"/>
          </p:nvPr>
        </p:nvSpPr>
        <p:spPr>
          <a:xfrm>
            <a:off x="8610600" y="6356350"/>
            <a:ext cx="2743200" cy="365125"/>
          </a:xfrm>
          <a:prstGeom prst="rect">
            <a:avLst/>
          </a:prstGeom>
        </p:spPr>
        <p:txBody>
          <a:bodyPr/>
          <a:lstStyle/>
          <a:p>
            <a:fld id="{495F564E-6B85-41BD-BC4C-FED51F891826}" type="slidenum">
              <a:rPr lang="en-CA" smtClean="0"/>
              <a:t>‹#›</a:t>
            </a:fld>
            <a:endParaRPr lang="en-CA"/>
          </a:p>
        </p:txBody>
      </p:sp>
    </p:spTree>
    <p:extLst>
      <p:ext uri="{BB962C8B-B14F-4D97-AF65-F5344CB8AC3E}">
        <p14:creationId xmlns:p14="http://schemas.microsoft.com/office/powerpoint/2010/main" val="3080820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257D-88DE-440F-AF74-7A83811721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8067A7D-A697-4E6F-BE12-CFE9E8130D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18383D-17AA-4C40-971E-113FFAC4BFFB}"/>
              </a:ext>
            </a:extLst>
          </p:cNvPr>
          <p:cNvSpPr>
            <a:spLocks noGrp="1"/>
          </p:cNvSpPr>
          <p:nvPr>
            <p:ph type="dt" sz="half" idx="10"/>
          </p:nvPr>
        </p:nvSpPr>
        <p:spPr>
          <a:xfrm>
            <a:off x="838200" y="6356350"/>
            <a:ext cx="2743200" cy="365125"/>
          </a:xfrm>
          <a:prstGeom prst="rect">
            <a:avLst/>
          </a:prstGeom>
        </p:spPr>
        <p:txBody>
          <a:bodyPr/>
          <a:lstStyle/>
          <a:p>
            <a:fld id="{DB1CFE38-6275-465A-B3F5-221C033699E3}" type="datetime1">
              <a:rPr lang="en-CA" smtClean="0"/>
              <a:t>2024-06-19</a:t>
            </a:fld>
            <a:endParaRPr lang="en-CA"/>
          </a:p>
        </p:txBody>
      </p:sp>
      <p:sp>
        <p:nvSpPr>
          <p:cNvPr id="5" name="Footer Placeholder 4">
            <a:extLst>
              <a:ext uri="{FF2B5EF4-FFF2-40B4-BE49-F238E27FC236}">
                <a16:creationId xmlns:a16="http://schemas.microsoft.com/office/drawing/2014/main" id="{8FA0D479-2313-48D3-9993-158FF37617F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5CEDBB4B-0A97-45B6-B80F-A7E4C49DBEAE}"/>
              </a:ext>
            </a:extLst>
          </p:cNvPr>
          <p:cNvSpPr>
            <a:spLocks noGrp="1"/>
          </p:cNvSpPr>
          <p:nvPr>
            <p:ph type="sldNum" sz="quarter" idx="12"/>
          </p:nvPr>
        </p:nvSpPr>
        <p:spPr>
          <a:xfrm>
            <a:off x="8610600" y="6356350"/>
            <a:ext cx="2743200" cy="365125"/>
          </a:xfrm>
          <a:prstGeom prst="rect">
            <a:avLst/>
          </a:prstGeom>
        </p:spPr>
        <p:txBody>
          <a:bodyPr/>
          <a:lstStyle/>
          <a:p>
            <a:fld id="{495F564E-6B85-41BD-BC4C-FED51F891826}" type="slidenum">
              <a:rPr lang="en-CA" smtClean="0"/>
              <a:t>‹#›</a:t>
            </a:fld>
            <a:endParaRPr lang="en-CA"/>
          </a:p>
        </p:txBody>
      </p:sp>
    </p:spTree>
    <p:extLst>
      <p:ext uri="{BB962C8B-B14F-4D97-AF65-F5344CB8AC3E}">
        <p14:creationId xmlns:p14="http://schemas.microsoft.com/office/powerpoint/2010/main" val="2713560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947BB-E79F-42B8-8ADE-83F8AAA25AD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9DA277A-8172-4173-B2B5-064F93BCE6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8EE052C-BF6D-43C8-8564-D42E743144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25DA994-5A7F-4823-BB1C-B1541BE017E3}"/>
              </a:ext>
            </a:extLst>
          </p:cNvPr>
          <p:cNvSpPr>
            <a:spLocks noGrp="1"/>
          </p:cNvSpPr>
          <p:nvPr>
            <p:ph type="dt" sz="half" idx="10"/>
          </p:nvPr>
        </p:nvSpPr>
        <p:spPr>
          <a:xfrm>
            <a:off x="838200" y="6356350"/>
            <a:ext cx="2743200" cy="365125"/>
          </a:xfrm>
          <a:prstGeom prst="rect">
            <a:avLst/>
          </a:prstGeom>
        </p:spPr>
        <p:txBody>
          <a:bodyPr/>
          <a:lstStyle/>
          <a:p>
            <a:fld id="{463EF5AA-B174-4065-AEFA-AFBAD6AA9735}" type="datetime1">
              <a:rPr lang="en-CA" smtClean="0"/>
              <a:t>2024-06-19</a:t>
            </a:fld>
            <a:endParaRPr lang="en-CA"/>
          </a:p>
        </p:txBody>
      </p:sp>
      <p:sp>
        <p:nvSpPr>
          <p:cNvPr id="6" name="Footer Placeholder 5">
            <a:extLst>
              <a:ext uri="{FF2B5EF4-FFF2-40B4-BE49-F238E27FC236}">
                <a16:creationId xmlns:a16="http://schemas.microsoft.com/office/drawing/2014/main" id="{005CBCE1-47FD-4DB1-ADAC-F2A4FBAA89E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065A6A96-7023-4363-9EF0-AA04069F3CAE}"/>
              </a:ext>
            </a:extLst>
          </p:cNvPr>
          <p:cNvSpPr>
            <a:spLocks noGrp="1"/>
          </p:cNvSpPr>
          <p:nvPr>
            <p:ph type="sldNum" sz="quarter" idx="12"/>
          </p:nvPr>
        </p:nvSpPr>
        <p:spPr>
          <a:xfrm>
            <a:off x="8610600" y="6356350"/>
            <a:ext cx="2743200" cy="365125"/>
          </a:xfrm>
          <a:prstGeom prst="rect">
            <a:avLst/>
          </a:prstGeom>
        </p:spPr>
        <p:txBody>
          <a:bodyPr/>
          <a:lstStyle/>
          <a:p>
            <a:fld id="{495F564E-6B85-41BD-BC4C-FED51F891826}" type="slidenum">
              <a:rPr lang="en-CA" smtClean="0"/>
              <a:t>‹#›</a:t>
            </a:fld>
            <a:endParaRPr lang="en-CA"/>
          </a:p>
        </p:txBody>
      </p:sp>
    </p:spTree>
    <p:extLst>
      <p:ext uri="{BB962C8B-B14F-4D97-AF65-F5344CB8AC3E}">
        <p14:creationId xmlns:p14="http://schemas.microsoft.com/office/powerpoint/2010/main" val="4094659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0B8F9-AF3E-4032-8F05-E0F2DD306EB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3EE9B21-3C9E-408B-8DE4-5592E51CB6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F97DE4-88A3-42F0-9AA7-D37B84942E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D48DC03-3985-432B-993D-0F8872FD38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623BD7-C687-4324-A58D-F6C9C62E8E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536D9E3-A83F-4159-B158-23CF46E75C13}"/>
              </a:ext>
            </a:extLst>
          </p:cNvPr>
          <p:cNvSpPr>
            <a:spLocks noGrp="1"/>
          </p:cNvSpPr>
          <p:nvPr>
            <p:ph type="dt" sz="half" idx="10"/>
          </p:nvPr>
        </p:nvSpPr>
        <p:spPr>
          <a:xfrm>
            <a:off x="838200" y="6356350"/>
            <a:ext cx="2743200" cy="365125"/>
          </a:xfrm>
          <a:prstGeom prst="rect">
            <a:avLst/>
          </a:prstGeom>
        </p:spPr>
        <p:txBody>
          <a:bodyPr/>
          <a:lstStyle/>
          <a:p>
            <a:fld id="{6DAE06E4-8B22-49E6-94CC-5BDA49137213}" type="datetime1">
              <a:rPr lang="en-CA" smtClean="0"/>
              <a:t>2024-06-19</a:t>
            </a:fld>
            <a:endParaRPr lang="en-CA"/>
          </a:p>
        </p:txBody>
      </p:sp>
      <p:sp>
        <p:nvSpPr>
          <p:cNvPr id="8" name="Footer Placeholder 7">
            <a:extLst>
              <a:ext uri="{FF2B5EF4-FFF2-40B4-BE49-F238E27FC236}">
                <a16:creationId xmlns:a16="http://schemas.microsoft.com/office/drawing/2014/main" id="{0CA909E1-A3A7-47B2-829E-0FFAE217A348}"/>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19570244-8ECA-4F7E-AA0C-3FAB5D8C1CD6}"/>
              </a:ext>
            </a:extLst>
          </p:cNvPr>
          <p:cNvSpPr>
            <a:spLocks noGrp="1"/>
          </p:cNvSpPr>
          <p:nvPr>
            <p:ph type="sldNum" sz="quarter" idx="12"/>
          </p:nvPr>
        </p:nvSpPr>
        <p:spPr>
          <a:xfrm>
            <a:off x="8610600" y="6356350"/>
            <a:ext cx="2743200" cy="365125"/>
          </a:xfrm>
          <a:prstGeom prst="rect">
            <a:avLst/>
          </a:prstGeom>
        </p:spPr>
        <p:txBody>
          <a:bodyPr/>
          <a:lstStyle/>
          <a:p>
            <a:fld id="{495F564E-6B85-41BD-BC4C-FED51F891826}" type="slidenum">
              <a:rPr lang="en-CA" smtClean="0"/>
              <a:t>‹#›</a:t>
            </a:fld>
            <a:endParaRPr lang="en-CA"/>
          </a:p>
        </p:txBody>
      </p:sp>
    </p:spTree>
    <p:extLst>
      <p:ext uri="{BB962C8B-B14F-4D97-AF65-F5344CB8AC3E}">
        <p14:creationId xmlns:p14="http://schemas.microsoft.com/office/powerpoint/2010/main" val="411600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916FF-ABE8-4092-A612-015DBA4B18EA}"/>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AAE66FA4-8AA8-48B5-9636-75666AF110ED}"/>
              </a:ext>
            </a:extLst>
          </p:cNvPr>
          <p:cNvSpPr>
            <a:spLocks noGrp="1"/>
          </p:cNvSpPr>
          <p:nvPr>
            <p:ph type="dt" sz="half" idx="10"/>
          </p:nvPr>
        </p:nvSpPr>
        <p:spPr>
          <a:xfrm>
            <a:off x="838200" y="6356350"/>
            <a:ext cx="2743200" cy="365125"/>
          </a:xfrm>
          <a:prstGeom prst="rect">
            <a:avLst/>
          </a:prstGeom>
        </p:spPr>
        <p:txBody>
          <a:bodyPr/>
          <a:lstStyle/>
          <a:p>
            <a:fld id="{650B9848-96BA-4C38-B2F6-122F6836B39E}" type="datetime1">
              <a:rPr lang="en-CA" smtClean="0"/>
              <a:t>2024-06-19</a:t>
            </a:fld>
            <a:endParaRPr lang="en-CA"/>
          </a:p>
        </p:txBody>
      </p:sp>
      <p:sp>
        <p:nvSpPr>
          <p:cNvPr id="4" name="Footer Placeholder 3">
            <a:extLst>
              <a:ext uri="{FF2B5EF4-FFF2-40B4-BE49-F238E27FC236}">
                <a16:creationId xmlns:a16="http://schemas.microsoft.com/office/drawing/2014/main" id="{52F00A34-2468-4E6C-ADCF-3FD812FF966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49605B9D-3733-4DFF-9270-946BA43DE52C}"/>
              </a:ext>
            </a:extLst>
          </p:cNvPr>
          <p:cNvSpPr>
            <a:spLocks noGrp="1"/>
          </p:cNvSpPr>
          <p:nvPr>
            <p:ph type="sldNum" sz="quarter" idx="12"/>
          </p:nvPr>
        </p:nvSpPr>
        <p:spPr>
          <a:xfrm>
            <a:off x="8610600" y="6356350"/>
            <a:ext cx="2743200" cy="365125"/>
          </a:xfrm>
          <a:prstGeom prst="rect">
            <a:avLst/>
          </a:prstGeom>
        </p:spPr>
        <p:txBody>
          <a:bodyPr/>
          <a:lstStyle/>
          <a:p>
            <a:fld id="{495F564E-6B85-41BD-BC4C-FED51F891826}" type="slidenum">
              <a:rPr lang="en-CA" smtClean="0"/>
              <a:t>‹#›</a:t>
            </a:fld>
            <a:endParaRPr lang="en-CA"/>
          </a:p>
        </p:txBody>
      </p:sp>
    </p:spTree>
    <p:extLst>
      <p:ext uri="{BB962C8B-B14F-4D97-AF65-F5344CB8AC3E}">
        <p14:creationId xmlns:p14="http://schemas.microsoft.com/office/powerpoint/2010/main" val="2899995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8E5708-6D6A-4576-841A-B16EDBA37ABA}"/>
              </a:ext>
            </a:extLst>
          </p:cNvPr>
          <p:cNvSpPr>
            <a:spLocks noGrp="1"/>
          </p:cNvSpPr>
          <p:nvPr>
            <p:ph type="dt" sz="half" idx="10"/>
          </p:nvPr>
        </p:nvSpPr>
        <p:spPr>
          <a:xfrm>
            <a:off x="838200" y="6356350"/>
            <a:ext cx="2743200" cy="365125"/>
          </a:xfrm>
          <a:prstGeom prst="rect">
            <a:avLst/>
          </a:prstGeom>
        </p:spPr>
        <p:txBody>
          <a:bodyPr/>
          <a:lstStyle/>
          <a:p>
            <a:fld id="{B3EC29C7-CF39-4A16-AF81-8849BF855BC1}" type="datetime1">
              <a:rPr lang="en-CA" smtClean="0"/>
              <a:t>2024-06-19</a:t>
            </a:fld>
            <a:endParaRPr lang="en-CA"/>
          </a:p>
        </p:txBody>
      </p:sp>
      <p:sp>
        <p:nvSpPr>
          <p:cNvPr id="3" name="Footer Placeholder 2">
            <a:extLst>
              <a:ext uri="{FF2B5EF4-FFF2-40B4-BE49-F238E27FC236}">
                <a16:creationId xmlns:a16="http://schemas.microsoft.com/office/drawing/2014/main" id="{61557F62-2336-4AD2-8998-4B5159CF708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71B60DC4-1FE3-403F-9E6D-ECB8918BA470}"/>
              </a:ext>
            </a:extLst>
          </p:cNvPr>
          <p:cNvSpPr>
            <a:spLocks noGrp="1"/>
          </p:cNvSpPr>
          <p:nvPr>
            <p:ph type="sldNum" sz="quarter" idx="12"/>
          </p:nvPr>
        </p:nvSpPr>
        <p:spPr>
          <a:xfrm>
            <a:off x="8610600" y="6356350"/>
            <a:ext cx="2743200" cy="365125"/>
          </a:xfrm>
          <a:prstGeom prst="rect">
            <a:avLst/>
          </a:prstGeom>
        </p:spPr>
        <p:txBody>
          <a:bodyPr/>
          <a:lstStyle/>
          <a:p>
            <a:fld id="{495F564E-6B85-41BD-BC4C-FED51F891826}" type="slidenum">
              <a:rPr lang="en-CA" smtClean="0"/>
              <a:t>‹#›</a:t>
            </a:fld>
            <a:endParaRPr lang="en-CA"/>
          </a:p>
        </p:txBody>
      </p:sp>
    </p:spTree>
    <p:extLst>
      <p:ext uri="{BB962C8B-B14F-4D97-AF65-F5344CB8AC3E}">
        <p14:creationId xmlns:p14="http://schemas.microsoft.com/office/powerpoint/2010/main" val="4035581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1DD51-8657-45B3-AA2E-5797EFA225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26B14CB-6098-4035-8936-BD35682E2D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ABCF28E-3201-44BE-8C86-D2C768BD33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9E528F-8A59-4CB6-82A4-CDE1C2316FA3}"/>
              </a:ext>
            </a:extLst>
          </p:cNvPr>
          <p:cNvSpPr>
            <a:spLocks noGrp="1"/>
          </p:cNvSpPr>
          <p:nvPr>
            <p:ph type="dt" sz="half" idx="10"/>
          </p:nvPr>
        </p:nvSpPr>
        <p:spPr>
          <a:xfrm>
            <a:off x="838200" y="6356350"/>
            <a:ext cx="2743200" cy="365125"/>
          </a:xfrm>
          <a:prstGeom prst="rect">
            <a:avLst/>
          </a:prstGeom>
        </p:spPr>
        <p:txBody>
          <a:bodyPr/>
          <a:lstStyle/>
          <a:p>
            <a:fld id="{340A8AB9-9B45-4AA8-93DB-009244B97029}" type="datetime1">
              <a:rPr lang="en-CA" smtClean="0"/>
              <a:t>2024-06-19</a:t>
            </a:fld>
            <a:endParaRPr lang="en-CA"/>
          </a:p>
        </p:txBody>
      </p:sp>
      <p:sp>
        <p:nvSpPr>
          <p:cNvPr id="6" name="Footer Placeholder 5">
            <a:extLst>
              <a:ext uri="{FF2B5EF4-FFF2-40B4-BE49-F238E27FC236}">
                <a16:creationId xmlns:a16="http://schemas.microsoft.com/office/drawing/2014/main" id="{1C18A5B1-F94A-4D39-9FF1-1B91560167F1}"/>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611A2139-60B3-4BA9-9B01-487AA5852411}"/>
              </a:ext>
            </a:extLst>
          </p:cNvPr>
          <p:cNvSpPr>
            <a:spLocks noGrp="1"/>
          </p:cNvSpPr>
          <p:nvPr>
            <p:ph type="sldNum" sz="quarter" idx="12"/>
          </p:nvPr>
        </p:nvSpPr>
        <p:spPr>
          <a:xfrm>
            <a:off x="8610600" y="6356350"/>
            <a:ext cx="2743200" cy="365125"/>
          </a:xfrm>
          <a:prstGeom prst="rect">
            <a:avLst/>
          </a:prstGeom>
        </p:spPr>
        <p:txBody>
          <a:bodyPr/>
          <a:lstStyle/>
          <a:p>
            <a:fld id="{495F564E-6B85-41BD-BC4C-FED51F891826}" type="slidenum">
              <a:rPr lang="en-CA" smtClean="0"/>
              <a:t>‹#›</a:t>
            </a:fld>
            <a:endParaRPr lang="en-CA"/>
          </a:p>
        </p:txBody>
      </p:sp>
    </p:spTree>
    <p:extLst>
      <p:ext uri="{BB962C8B-B14F-4D97-AF65-F5344CB8AC3E}">
        <p14:creationId xmlns:p14="http://schemas.microsoft.com/office/powerpoint/2010/main" val="1238686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DA99CE-B863-4CA0-BE42-33B1665CCE79}"/>
              </a:ext>
            </a:extLst>
          </p:cNvPr>
          <p:cNvSpPr/>
          <p:nvPr userDrawn="1"/>
        </p:nvSpPr>
        <p:spPr>
          <a:xfrm>
            <a:off x="12310118" y="4000696"/>
            <a:ext cx="1440872" cy="57119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latin typeface="Gotham Book" pitchFamily="2" charset="0"/>
            </a:endParaRPr>
          </a:p>
        </p:txBody>
      </p:sp>
      <p:sp>
        <p:nvSpPr>
          <p:cNvPr id="22" name="Rectangle 21">
            <a:extLst>
              <a:ext uri="{FF2B5EF4-FFF2-40B4-BE49-F238E27FC236}">
                <a16:creationId xmlns:a16="http://schemas.microsoft.com/office/drawing/2014/main" id="{EB863FE0-5E07-4403-B9FE-A2F634F7F0C4}"/>
              </a:ext>
            </a:extLst>
          </p:cNvPr>
          <p:cNvSpPr/>
          <p:nvPr userDrawn="1"/>
        </p:nvSpPr>
        <p:spPr>
          <a:xfrm>
            <a:off x="12310118" y="4572224"/>
            <a:ext cx="1440872" cy="5711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latin typeface="Gotham Book" pitchFamily="2" charset="0"/>
            </a:endParaRPr>
          </a:p>
        </p:txBody>
      </p:sp>
      <p:sp>
        <p:nvSpPr>
          <p:cNvPr id="23" name="Rectangle 22">
            <a:extLst>
              <a:ext uri="{FF2B5EF4-FFF2-40B4-BE49-F238E27FC236}">
                <a16:creationId xmlns:a16="http://schemas.microsoft.com/office/drawing/2014/main" id="{2089E909-DFCE-4FE3-85B0-1E47FFFD8B71}"/>
              </a:ext>
            </a:extLst>
          </p:cNvPr>
          <p:cNvSpPr/>
          <p:nvPr userDrawn="1"/>
        </p:nvSpPr>
        <p:spPr>
          <a:xfrm>
            <a:off x="12310118" y="5143752"/>
            <a:ext cx="1440872" cy="571197"/>
          </a:xfrm>
          <a:prstGeom prst="rect">
            <a:avLst/>
          </a:prstGeom>
          <a:solidFill>
            <a:srgbClr val="061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latin typeface="Gotham Book" pitchFamily="2" charset="0"/>
            </a:endParaRPr>
          </a:p>
        </p:txBody>
      </p:sp>
      <p:sp>
        <p:nvSpPr>
          <p:cNvPr id="24" name="Rectangle 23">
            <a:extLst>
              <a:ext uri="{FF2B5EF4-FFF2-40B4-BE49-F238E27FC236}">
                <a16:creationId xmlns:a16="http://schemas.microsoft.com/office/drawing/2014/main" id="{C4CC4599-DED1-4E31-9B01-2B2785B8070D}"/>
              </a:ext>
            </a:extLst>
          </p:cNvPr>
          <p:cNvSpPr/>
          <p:nvPr userDrawn="1"/>
        </p:nvSpPr>
        <p:spPr>
          <a:xfrm>
            <a:off x="12310118" y="5715280"/>
            <a:ext cx="1440872" cy="571197"/>
          </a:xfrm>
          <a:prstGeom prst="rect">
            <a:avLst/>
          </a:prstGeom>
          <a:solidFill>
            <a:srgbClr val="FF7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latin typeface="Gotham Book" pitchFamily="2" charset="0"/>
            </a:endParaRPr>
          </a:p>
        </p:txBody>
      </p:sp>
      <p:sp>
        <p:nvSpPr>
          <p:cNvPr id="13" name="Title Placeholder 13">
            <a:extLst>
              <a:ext uri="{FF2B5EF4-FFF2-40B4-BE49-F238E27FC236}">
                <a16:creationId xmlns:a16="http://schemas.microsoft.com/office/drawing/2014/main" id="{9C03BE93-34F6-49C0-9542-D3E9D342D072}"/>
              </a:ext>
            </a:extLst>
          </p:cNvPr>
          <p:cNvSpPr>
            <a:spLocks noGrp="1"/>
          </p:cNvSpPr>
          <p:nvPr>
            <p:ph type="title"/>
          </p:nvPr>
        </p:nvSpPr>
        <p:spPr>
          <a:xfrm>
            <a:off x="267831" y="111637"/>
            <a:ext cx="10515600" cy="694130"/>
          </a:xfrm>
          <a:prstGeom prst="rect">
            <a:avLst/>
          </a:prstGeom>
        </p:spPr>
        <p:txBody>
          <a:bodyPr vert="horz" lIns="91440" tIns="45720" rIns="91440" bIns="45720" rtlCol="0" anchor="ctr">
            <a:noAutofit/>
          </a:bodyPr>
          <a:lstStyle>
            <a:lvl1pPr>
              <a:defRPr sz="3200">
                <a:solidFill>
                  <a:srgbClr val="061C4B"/>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80489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0E6DB-BFAA-4B47-BE2B-8A2A108527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0448F53-50DB-47F2-AAE6-A55A510FE6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E910873A-D8B9-4E39-ABAA-4201F03650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05E14F-1F5D-4C18-932A-5EE0D73EDAED}"/>
              </a:ext>
            </a:extLst>
          </p:cNvPr>
          <p:cNvSpPr>
            <a:spLocks noGrp="1"/>
          </p:cNvSpPr>
          <p:nvPr>
            <p:ph type="dt" sz="half" idx="10"/>
          </p:nvPr>
        </p:nvSpPr>
        <p:spPr>
          <a:xfrm>
            <a:off x="838200" y="6356350"/>
            <a:ext cx="2743200" cy="365125"/>
          </a:xfrm>
          <a:prstGeom prst="rect">
            <a:avLst/>
          </a:prstGeom>
        </p:spPr>
        <p:txBody>
          <a:bodyPr/>
          <a:lstStyle/>
          <a:p>
            <a:fld id="{76BD688F-780F-4D1B-84E6-5BAE0C8787CE}" type="datetime1">
              <a:rPr lang="en-CA" smtClean="0"/>
              <a:t>2024-06-19</a:t>
            </a:fld>
            <a:endParaRPr lang="en-CA"/>
          </a:p>
        </p:txBody>
      </p:sp>
      <p:sp>
        <p:nvSpPr>
          <p:cNvPr id="6" name="Footer Placeholder 5">
            <a:extLst>
              <a:ext uri="{FF2B5EF4-FFF2-40B4-BE49-F238E27FC236}">
                <a16:creationId xmlns:a16="http://schemas.microsoft.com/office/drawing/2014/main" id="{4E6CAD35-1A12-44B5-9ADA-6B8E0983A15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E80DF84E-6922-455F-8E17-68E76196BB9A}"/>
              </a:ext>
            </a:extLst>
          </p:cNvPr>
          <p:cNvSpPr>
            <a:spLocks noGrp="1"/>
          </p:cNvSpPr>
          <p:nvPr>
            <p:ph type="sldNum" sz="quarter" idx="12"/>
          </p:nvPr>
        </p:nvSpPr>
        <p:spPr>
          <a:xfrm>
            <a:off x="8610600" y="6356350"/>
            <a:ext cx="2743200" cy="365125"/>
          </a:xfrm>
          <a:prstGeom prst="rect">
            <a:avLst/>
          </a:prstGeom>
        </p:spPr>
        <p:txBody>
          <a:bodyPr/>
          <a:lstStyle/>
          <a:p>
            <a:fld id="{495F564E-6B85-41BD-BC4C-FED51F891826}" type="slidenum">
              <a:rPr lang="en-CA" smtClean="0"/>
              <a:t>‹#›</a:t>
            </a:fld>
            <a:endParaRPr lang="en-CA"/>
          </a:p>
        </p:txBody>
      </p:sp>
    </p:spTree>
    <p:extLst>
      <p:ext uri="{BB962C8B-B14F-4D97-AF65-F5344CB8AC3E}">
        <p14:creationId xmlns:p14="http://schemas.microsoft.com/office/powerpoint/2010/main" val="4131077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5C840-DAE9-4105-8D43-6CD40709B19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E3AEEDA-B6B7-45A4-B298-2D8A0EEB10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33F6C1C-7DC4-4CF7-9487-074C1A1D6F2D}"/>
              </a:ext>
            </a:extLst>
          </p:cNvPr>
          <p:cNvSpPr>
            <a:spLocks noGrp="1"/>
          </p:cNvSpPr>
          <p:nvPr>
            <p:ph type="dt" sz="half" idx="10"/>
          </p:nvPr>
        </p:nvSpPr>
        <p:spPr>
          <a:xfrm>
            <a:off x="838200" y="6356350"/>
            <a:ext cx="2743200" cy="365125"/>
          </a:xfrm>
          <a:prstGeom prst="rect">
            <a:avLst/>
          </a:prstGeom>
        </p:spPr>
        <p:txBody>
          <a:bodyPr/>
          <a:lstStyle/>
          <a:p>
            <a:fld id="{9166E7A5-567B-407C-A80F-EC6B18B334DE}" type="datetime1">
              <a:rPr lang="en-CA" smtClean="0"/>
              <a:t>2024-06-19</a:t>
            </a:fld>
            <a:endParaRPr lang="en-CA"/>
          </a:p>
        </p:txBody>
      </p:sp>
      <p:sp>
        <p:nvSpPr>
          <p:cNvPr id="5" name="Footer Placeholder 4">
            <a:extLst>
              <a:ext uri="{FF2B5EF4-FFF2-40B4-BE49-F238E27FC236}">
                <a16:creationId xmlns:a16="http://schemas.microsoft.com/office/drawing/2014/main" id="{BA222BCB-F52D-4166-AC51-E0DC74953171}"/>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4D7325E3-21D6-4F21-8198-E17C06BC19C4}"/>
              </a:ext>
            </a:extLst>
          </p:cNvPr>
          <p:cNvSpPr>
            <a:spLocks noGrp="1"/>
          </p:cNvSpPr>
          <p:nvPr>
            <p:ph type="sldNum" sz="quarter" idx="12"/>
          </p:nvPr>
        </p:nvSpPr>
        <p:spPr>
          <a:xfrm>
            <a:off x="8610600" y="6356350"/>
            <a:ext cx="2743200" cy="365125"/>
          </a:xfrm>
          <a:prstGeom prst="rect">
            <a:avLst/>
          </a:prstGeom>
        </p:spPr>
        <p:txBody>
          <a:bodyPr/>
          <a:lstStyle/>
          <a:p>
            <a:fld id="{495F564E-6B85-41BD-BC4C-FED51F891826}" type="slidenum">
              <a:rPr lang="en-CA" smtClean="0"/>
              <a:t>‹#›</a:t>
            </a:fld>
            <a:endParaRPr lang="en-CA"/>
          </a:p>
        </p:txBody>
      </p:sp>
    </p:spTree>
    <p:extLst>
      <p:ext uri="{BB962C8B-B14F-4D97-AF65-F5344CB8AC3E}">
        <p14:creationId xmlns:p14="http://schemas.microsoft.com/office/powerpoint/2010/main" val="170324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6D5F7A-A25A-4D46-8172-50444F0566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6DF672B-8EFF-4766-A255-DE1E5B69CD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FD13A2C-2E27-4BBE-B76F-251FC9ADF088}"/>
              </a:ext>
            </a:extLst>
          </p:cNvPr>
          <p:cNvSpPr>
            <a:spLocks noGrp="1"/>
          </p:cNvSpPr>
          <p:nvPr>
            <p:ph type="dt" sz="half" idx="10"/>
          </p:nvPr>
        </p:nvSpPr>
        <p:spPr>
          <a:xfrm>
            <a:off x="838200" y="6356350"/>
            <a:ext cx="2743200" cy="365125"/>
          </a:xfrm>
          <a:prstGeom prst="rect">
            <a:avLst/>
          </a:prstGeom>
        </p:spPr>
        <p:txBody>
          <a:bodyPr/>
          <a:lstStyle/>
          <a:p>
            <a:fld id="{35E2B2BD-FCEE-406E-B85E-C54CDBC5DE9D}" type="datetime1">
              <a:rPr lang="en-CA" smtClean="0"/>
              <a:t>2024-06-19</a:t>
            </a:fld>
            <a:endParaRPr lang="en-CA"/>
          </a:p>
        </p:txBody>
      </p:sp>
      <p:sp>
        <p:nvSpPr>
          <p:cNvPr id="5" name="Footer Placeholder 4">
            <a:extLst>
              <a:ext uri="{FF2B5EF4-FFF2-40B4-BE49-F238E27FC236}">
                <a16:creationId xmlns:a16="http://schemas.microsoft.com/office/drawing/2014/main" id="{62D9CCA6-262F-4275-9134-D91F80684472}"/>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92B62191-2F63-4EFD-9A3C-E384CBD5EE7D}"/>
              </a:ext>
            </a:extLst>
          </p:cNvPr>
          <p:cNvSpPr>
            <a:spLocks noGrp="1"/>
          </p:cNvSpPr>
          <p:nvPr>
            <p:ph type="sldNum" sz="quarter" idx="12"/>
          </p:nvPr>
        </p:nvSpPr>
        <p:spPr>
          <a:xfrm>
            <a:off x="8610600" y="6356350"/>
            <a:ext cx="2743200" cy="365125"/>
          </a:xfrm>
          <a:prstGeom prst="rect">
            <a:avLst/>
          </a:prstGeom>
        </p:spPr>
        <p:txBody>
          <a:bodyPr/>
          <a:lstStyle/>
          <a:p>
            <a:fld id="{495F564E-6B85-41BD-BC4C-FED51F891826}" type="slidenum">
              <a:rPr lang="en-CA" smtClean="0"/>
              <a:t>‹#›</a:t>
            </a:fld>
            <a:endParaRPr lang="en-CA"/>
          </a:p>
        </p:txBody>
      </p:sp>
    </p:spTree>
    <p:extLst>
      <p:ext uri="{BB962C8B-B14F-4D97-AF65-F5344CB8AC3E}">
        <p14:creationId xmlns:p14="http://schemas.microsoft.com/office/powerpoint/2010/main" val="1743755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Title Placeholder 13">
            <a:extLst>
              <a:ext uri="{FF2B5EF4-FFF2-40B4-BE49-F238E27FC236}">
                <a16:creationId xmlns:a16="http://schemas.microsoft.com/office/drawing/2014/main" id="{9C03BE93-34F6-49C0-9542-D3E9D342D072}"/>
              </a:ext>
            </a:extLst>
          </p:cNvPr>
          <p:cNvSpPr>
            <a:spLocks noGrp="1"/>
          </p:cNvSpPr>
          <p:nvPr>
            <p:ph type="title"/>
          </p:nvPr>
        </p:nvSpPr>
        <p:spPr>
          <a:xfrm>
            <a:off x="267831" y="111637"/>
            <a:ext cx="10515600" cy="694130"/>
          </a:xfrm>
          <a:prstGeom prst="rect">
            <a:avLst/>
          </a:prstGeom>
        </p:spPr>
        <p:txBody>
          <a:bodyPr vert="horz" lIns="91440" tIns="45720" rIns="91440" bIns="45720" rtlCol="0" anchor="ctr">
            <a:noAutofit/>
          </a:bodyPr>
          <a:lstStyle>
            <a:lvl1pPr>
              <a:defRPr sz="3200">
                <a:solidFill>
                  <a:srgbClr val="061C4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35E88F51-298E-49D5-8054-53E00753A194}"/>
              </a:ext>
            </a:extLst>
          </p:cNvPr>
          <p:cNvSpPr>
            <a:spLocks noGrp="1"/>
          </p:cNvSpPr>
          <p:nvPr>
            <p:ph type="body" sz="quarter" idx="10" hasCustomPrompt="1"/>
          </p:nvPr>
        </p:nvSpPr>
        <p:spPr>
          <a:xfrm>
            <a:off x="370114" y="6496049"/>
            <a:ext cx="3314700" cy="161925"/>
          </a:xfrm>
          <a:prstGeom prst="rect">
            <a:avLst/>
          </a:prstGeom>
        </p:spPr>
        <p:txBody>
          <a:bodyPr vert="horz" lIns="0" tIns="0" rIns="0" bIns="0" rtlCol="0" anchor="ctr" anchorCtr="0">
            <a:noAutofit/>
          </a:bodyPr>
          <a:lstStyle>
            <a:lvl1pPr>
              <a:defRPr lang="en-US" dirty="0" smtClean="0">
                <a:latin typeface="Arial" panose="020B0604020202020204" pitchFamily="34" charset="0"/>
                <a:cs typeface="Arial" panose="020B0604020202020204" pitchFamily="34" charset="0"/>
              </a:defRPr>
            </a:lvl1pPr>
            <a:lvl2pPr>
              <a:defRPr lang="en-US" sz="1800" dirty="0" smtClean="0"/>
            </a:lvl2pPr>
            <a:lvl3pPr>
              <a:defRPr lang="en-US" sz="1800" dirty="0" smtClean="0"/>
            </a:lvl3pPr>
            <a:lvl4pPr>
              <a:defRPr lang="en-US" dirty="0" smtClean="0"/>
            </a:lvl4pPr>
            <a:lvl5pPr>
              <a:defRPr lang="en-CA" dirty="0"/>
            </a:lvl5pPr>
          </a:lstStyle>
          <a:p>
            <a:pPr lvl="0"/>
            <a:r>
              <a:rPr lang="en-US"/>
              <a:t>COONFIDENTIAL</a:t>
            </a:r>
          </a:p>
        </p:txBody>
      </p:sp>
    </p:spTree>
    <p:extLst>
      <p:ext uri="{BB962C8B-B14F-4D97-AF65-F5344CB8AC3E}">
        <p14:creationId xmlns:p14="http://schemas.microsoft.com/office/powerpoint/2010/main" val="1446782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 white - 1 column">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90C2357C-8619-AC4C-B9E7-C66F30ADAC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AF191B5-7EC4-EC48-873A-96F630A2EA64}"/>
              </a:ext>
            </a:extLst>
          </p:cNvPr>
          <p:cNvSpPr/>
          <p:nvPr userDrawn="1"/>
        </p:nvSpPr>
        <p:spPr>
          <a:xfrm>
            <a:off x="0" y="1037645"/>
            <a:ext cx="12192000" cy="5820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4F306DFE-073C-A94D-B4FB-83B6ADA827F5}"/>
              </a:ext>
            </a:extLst>
          </p:cNvPr>
          <p:cNvSpPr>
            <a:spLocks noGrp="1"/>
          </p:cNvSpPr>
          <p:nvPr>
            <p:ph type="title" hasCustomPrompt="1"/>
          </p:nvPr>
        </p:nvSpPr>
        <p:spPr>
          <a:xfrm>
            <a:off x="484551" y="350607"/>
            <a:ext cx="11264103" cy="687039"/>
          </a:xfrm>
          <a:noFill/>
        </p:spPr>
        <p:txBody>
          <a:bodyPr lIns="0" tIns="0" rIns="0" bIns="0" anchor="t" anchorCtr="0">
            <a:noAutofit/>
          </a:bodyPr>
          <a:lstStyle>
            <a:lvl1pPr>
              <a:defRPr sz="3600" b="1">
                <a:solidFill>
                  <a:schemeClr val="bg1"/>
                </a:solidFill>
              </a:defRPr>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38CBB4F9-9A05-494E-99A2-BCBDF6F55C1C}"/>
              </a:ext>
            </a:extLst>
          </p:cNvPr>
          <p:cNvSpPr>
            <a:spLocks noGrp="1"/>
          </p:cNvSpPr>
          <p:nvPr>
            <p:ph idx="1" hasCustomPrompt="1"/>
          </p:nvPr>
        </p:nvSpPr>
        <p:spPr>
          <a:xfrm>
            <a:off x="484552" y="1295065"/>
            <a:ext cx="11264102" cy="4704902"/>
          </a:xfrm>
        </p:spPr>
        <p:txBody>
          <a:bodyPr lIns="0" tIns="0" rIns="0" bIns="0">
            <a:noAutofit/>
          </a:bodyPr>
          <a:lstStyle>
            <a:lvl1pPr marL="342900" indent="-342900">
              <a:buFont typeface="Arial" panose="020B0604020202020204" pitchFamily="34" charset="0"/>
              <a:buChar char="•"/>
              <a:defRPr sz="2000"/>
            </a:lvl1pPr>
            <a:lvl2pPr>
              <a:defRPr sz="1800">
                <a:solidFill>
                  <a:srgbClr val="071D49"/>
                </a:solidFill>
              </a:defRPr>
            </a:lvl2pPr>
            <a:lvl3pPr>
              <a:defRPr sz="1600"/>
            </a:lvl3pPr>
            <a:lvl4pPr>
              <a:defRPr sz="1400"/>
            </a:lvl4pPr>
          </a:lstStyle>
          <a:p>
            <a:pPr lvl="0"/>
            <a:r>
              <a:rPr lang="fr-CA"/>
              <a:t>Cliquez pour modifier les styles du texte du masque</a:t>
            </a:r>
          </a:p>
          <a:p>
            <a:pPr lvl="1"/>
            <a:endParaRPr lang="fr-FR"/>
          </a:p>
          <a:p>
            <a:pPr lvl="2"/>
            <a:endParaRPr lang="fr-FR"/>
          </a:p>
          <a:p>
            <a:pPr lvl="3"/>
            <a:endParaRPr lang="fr-FR"/>
          </a:p>
        </p:txBody>
      </p:sp>
      <p:sp>
        <p:nvSpPr>
          <p:cNvPr id="22" name="Rectangle 21">
            <a:extLst>
              <a:ext uri="{FF2B5EF4-FFF2-40B4-BE49-F238E27FC236}">
                <a16:creationId xmlns:a16="http://schemas.microsoft.com/office/drawing/2014/main" id="{9E6039C8-51C8-8F4F-BCCC-A00A213439C6}"/>
              </a:ext>
            </a:extLst>
          </p:cNvPr>
          <p:cNvSpPr/>
          <p:nvPr userDrawn="1"/>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D313161A-FB6E-8248-B4ED-B09A17D55529}"/>
              </a:ext>
            </a:extLst>
          </p:cNvPr>
          <p:cNvSpPr txBox="1"/>
          <p:nvPr userDrawn="1"/>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a:t>
            </a:fld>
            <a:endParaRPr lang="fr-FR" sz="1400">
              <a:solidFill>
                <a:schemeClr val="bg1"/>
              </a:solidFill>
              <a:latin typeface="Red Hat Display" panose="02010503040201060303" pitchFamily="2" charset="77"/>
            </a:endParaRPr>
          </a:p>
        </p:txBody>
      </p:sp>
      <p:sp>
        <p:nvSpPr>
          <p:cNvPr id="13" name="Espace réservé du contenu 2">
            <a:extLst>
              <a:ext uri="{FF2B5EF4-FFF2-40B4-BE49-F238E27FC236}">
                <a16:creationId xmlns:a16="http://schemas.microsoft.com/office/drawing/2014/main" id="{96BE52C4-11EA-A54E-8022-54FECB327BF7}"/>
              </a:ext>
            </a:extLst>
          </p:cNvPr>
          <p:cNvSpPr>
            <a:spLocks noGrp="1"/>
          </p:cNvSpPr>
          <p:nvPr>
            <p:ph idx="13" hasCustomPrompt="1"/>
          </p:nvPr>
        </p:nvSpPr>
        <p:spPr>
          <a:xfrm>
            <a:off x="3321887" y="6225855"/>
            <a:ext cx="7983420" cy="307777"/>
          </a:xfrm>
        </p:spPr>
        <p:txBody>
          <a:bodyPr anchor="ctr" anchorCtr="0">
            <a:normAutofit/>
          </a:bodyPr>
          <a:lstStyle>
            <a:lvl1pPr marL="0" indent="0" algn="r">
              <a:buNone/>
              <a:defRPr sz="1400">
                <a:solidFill>
                  <a:srgbClr val="071D49"/>
                </a:solidFill>
              </a:defRPr>
            </a:lvl1pPr>
            <a:lvl2pPr>
              <a:defRPr>
                <a:solidFill>
                  <a:srgbClr val="FF8200"/>
                </a:solidFill>
              </a:defRPr>
            </a:lvl2pPr>
          </a:lstStyle>
          <a:p>
            <a:pPr lvl="0"/>
            <a:r>
              <a:rPr lang="fr-CA"/>
              <a:t>Kick-Off 2023 </a:t>
            </a:r>
            <a:endParaRPr lang="fr-FR"/>
          </a:p>
        </p:txBody>
      </p:sp>
      <p:sp>
        <p:nvSpPr>
          <p:cNvPr id="21" name="Rectangle 20">
            <a:extLst>
              <a:ext uri="{FF2B5EF4-FFF2-40B4-BE49-F238E27FC236}">
                <a16:creationId xmlns:a16="http://schemas.microsoft.com/office/drawing/2014/main" id="{966F7421-22AE-1F48-8A9B-4941D6BBF4C7}"/>
              </a:ext>
            </a:extLst>
          </p:cNvPr>
          <p:cNvSpPr/>
          <p:nvPr userDrawn="1"/>
        </p:nvSpPr>
        <p:spPr>
          <a:xfrm rot="16200000">
            <a:off x="-50830" y="288493"/>
            <a:ext cx="726314" cy="14932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39622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white - 1 column">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90C2357C-8619-AC4C-B9E7-C66F30ADAC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AF191B5-7EC4-EC48-873A-96F630A2EA64}"/>
              </a:ext>
            </a:extLst>
          </p:cNvPr>
          <p:cNvSpPr/>
          <p:nvPr userDrawn="1"/>
        </p:nvSpPr>
        <p:spPr>
          <a:xfrm>
            <a:off x="0" y="1037645"/>
            <a:ext cx="12192000" cy="5820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4F306DFE-073C-A94D-B4FB-83B6ADA827F5}"/>
              </a:ext>
            </a:extLst>
          </p:cNvPr>
          <p:cNvSpPr>
            <a:spLocks noGrp="1"/>
          </p:cNvSpPr>
          <p:nvPr>
            <p:ph type="title" hasCustomPrompt="1"/>
          </p:nvPr>
        </p:nvSpPr>
        <p:spPr>
          <a:xfrm>
            <a:off x="484551" y="350607"/>
            <a:ext cx="11264103" cy="687039"/>
          </a:xfrm>
          <a:noFill/>
        </p:spPr>
        <p:txBody>
          <a:bodyPr lIns="0" tIns="0" rIns="0" bIns="0" anchor="t" anchorCtr="0">
            <a:noAutofit/>
          </a:bodyPr>
          <a:lstStyle>
            <a:lvl1pPr>
              <a:defRPr sz="3600" b="1">
                <a:solidFill>
                  <a:schemeClr val="bg1"/>
                </a:solidFill>
              </a:defRPr>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38CBB4F9-9A05-494E-99A2-BCBDF6F55C1C}"/>
              </a:ext>
            </a:extLst>
          </p:cNvPr>
          <p:cNvSpPr>
            <a:spLocks noGrp="1"/>
          </p:cNvSpPr>
          <p:nvPr>
            <p:ph idx="1" hasCustomPrompt="1"/>
          </p:nvPr>
        </p:nvSpPr>
        <p:spPr>
          <a:xfrm>
            <a:off x="484552" y="1295065"/>
            <a:ext cx="11264102" cy="4704902"/>
          </a:xfrm>
        </p:spPr>
        <p:txBody>
          <a:bodyPr lIns="0" tIns="0" rIns="0" bIns="0">
            <a:noAutofit/>
          </a:bodyPr>
          <a:lstStyle>
            <a:lvl1pPr marL="342900" indent="-342900">
              <a:buFont typeface="Arial" panose="020B0604020202020204" pitchFamily="34" charset="0"/>
              <a:buChar char="•"/>
              <a:defRPr sz="2000"/>
            </a:lvl1pPr>
            <a:lvl2pPr>
              <a:defRPr sz="1800">
                <a:solidFill>
                  <a:srgbClr val="071D49"/>
                </a:solidFill>
              </a:defRPr>
            </a:lvl2pPr>
            <a:lvl3pPr>
              <a:defRPr sz="1600"/>
            </a:lvl3pPr>
            <a:lvl4pPr>
              <a:defRPr sz="1400"/>
            </a:lvl4pPr>
          </a:lstStyle>
          <a:p>
            <a:pPr lvl="0"/>
            <a:r>
              <a:rPr lang="fr-CA"/>
              <a:t>Cliquez pour modifier les styles du texte du masque</a:t>
            </a:r>
          </a:p>
          <a:p>
            <a:pPr lvl="1"/>
            <a:endParaRPr lang="fr-FR"/>
          </a:p>
          <a:p>
            <a:pPr lvl="2"/>
            <a:endParaRPr lang="fr-FR"/>
          </a:p>
          <a:p>
            <a:pPr lvl="3"/>
            <a:endParaRPr lang="fr-FR"/>
          </a:p>
        </p:txBody>
      </p:sp>
      <p:sp>
        <p:nvSpPr>
          <p:cNvPr id="22" name="Rectangle 21">
            <a:extLst>
              <a:ext uri="{FF2B5EF4-FFF2-40B4-BE49-F238E27FC236}">
                <a16:creationId xmlns:a16="http://schemas.microsoft.com/office/drawing/2014/main" id="{9E6039C8-51C8-8F4F-BCCC-A00A213439C6}"/>
              </a:ext>
            </a:extLst>
          </p:cNvPr>
          <p:cNvSpPr/>
          <p:nvPr userDrawn="1"/>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D313161A-FB6E-8248-B4ED-B09A17D55529}"/>
              </a:ext>
            </a:extLst>
          </p:cNvPr>
          <p:cNvSpPr txBox="1"/>
          <p:nvPr userDrawn="1"/>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a:t>
            </a:fld>
            <a:endParaRPr lang="fr-FR" sz="1400">
              <a:solidFill>
                <a:schemeClr val="bg1"/>
              </a:solidFill>
              <a:latin typeface="Red Hat Display" panose="02010503040201060303" pitchFamily="2" charset="77"/>
            </a:endParaRPr>
          </a:p>
        </p:txBody>
      </p:sp>
      <p:sp>
        <p:nvSpPr>
          <p:cNvPr id="13" name="Espace réservé du contenu 2">
            <a:extLst>
              <a:ext uri="{FF2B5EF4-FFF2-40B4-BE49-F238E27FC236}">
                <a16:creationId xmlns:a16="http://schemas.microsoft.com/office/drawing/2014/main" id="{96BE52C4-11EA-A54E-8022-54FECB327BF7}"/>
              </a:ext>
            </a:extLst>
          </p:cNvPr>
          <p:cNvSpPr>
            <a:spLocks noGrp="1"/>
          </p:cNvSpPr>
          <p:nvPr>
            <p:ph idx="13" hasCustomPrompt="1"/>
          </p:nvPr>
        </p:nvSpPr>
        <p:spPr>
          <a:xfrm>
            <a:off x="3321887" y="6225855"/>
            <a:ext cx="7983420" cy="307777"/>
          </a:xfrm>
        </p:spPr>
        <p:txBody>
          <a:bodyPr anchor="ctr" anchorCtr="0">
            <a:normAutofit/>
          </a:bodyPr>
          <a:lstStyle>
            <a:lvl1pPr marL="0" indent="0" algn="r">
              <a:buNone/>
              <a:defRPr sz="1400">
                <a:solidFill>
                  <a:srgbClr val="071D49"/>
                </a:solidFill>
              </a:defRPr>
            </a:lvl1pPr>
            <a:lvl2pPr>
              <a:defRPr>
                <a:solidFill>
                  <a:srgbClr val="FF8200"/>
                </a:solidFill>
              </a:defRPr>
            </a:lvl2pPr>
          </a:lstStyle>
          <a:p>
            <a:pPr lvl="0"/>
            <a:r>
              <a:rPr lang="fr-CA"/>
              <a:t>Kick-Off 2023 </a:t>
            </a:r>
            <a:endParaRPr lang="fr-FR"/>
          </a:p>
        </p:txBody>
      </p:sp>
      <p:sp>
        <p:nvSpPr>
          <p:cNvPr id="21" name="Rectangle 20">
            <a:extLst>
              <a:ext uri="{FF2B5EF4-FFF2-40B4-BE49-F238E27FC236}">
                <a16:creationId xmlns:a16="http://schemas.microsoft.com/office/drawing/2014/main" id="{966F7421-22AE-1F48-8A9B-4941D6BBF4C7}"/>
              </a:ext>
            </a:extLst>
          </p:cNvPr>
          <p:cNvSpPr/>
          <p:nvPr userDrawn="1"/>
        </p:nvSpPr>
        <p:spPr>
          <a:xfrm rot="16200000">
            <a:off x="-50830" y="288493"/>
            <a:ext cx="726314" cy="14932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57187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 white - 1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7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white - 2 columns">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90C2357C-8619-AC4C-B9E7-C66F30ADAC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AF191B5-7EC4-EC48-873A-96F630A2EA64}"/>
              </a:ext>
            </a:extLst>
          </p:cNvPr>
          <p:cNvSpPr/>
          <p:nvPr userDrawn="1"/>
        </p:nvSpPr>
        <p:spPr>
          <a:xfrm>
            <a:off x="0" y="1037645"/>
            <a:ext cx="12192000" cy="5820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4F306DFE-073C-A94D-B4FB-83B6ADA827F5}"/>
              </a:ext>
            </a:extLst>
          </p:cNvPr>
          <p:cNvSpPr>
            <a:spLocks noGrp="1"/>
          </p:cNvSpPr>
          <p:nvPr>
            <p:ph type="title" hasCustomPrompt="1"/>
          </p:nvPr>
        </p:nvSpPr>
        <p:spPr>
          <a:xfrm>
            <a:off x="484551" y="350607"/>
            <a:ext cx="11264103" cy="687039"/>
          </a:xfrm>
          <a:noFill/>
        </p:spPr>
        <p:txBody>
          <a:bodyPr lIns="0" tIns="0" rIns="0" bIns="0" anchor="t" anchorCtr="0">
            <a:noAutofit/>
          </a:bodyPr>
          <a:lstStyle>
            <a:lvl1pPr>
              <a:defRPr sz="3600" b="1">
                <a:solidFill>
                  <a:schemeClr val="bg1"/>
                </a:solidFill>
              </a:defRPr>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38CBB4F9-9A05-494E-99A2-BCBDF6F55C1C}"/>
              </a:ext>
            </a:extLst>
          </p:cNvPr>
          <p:cNvSpPr>
            <a:spLocks noGrp="1"/>
          </p:cNvSpPr>
          <p:nvPr>
            <p:ph idx="1" hasCustomPrompt="1"/>
          </p:nvPr>
        </p:nvSpPr>
        <p:spPr>
          <a:xfrm>
            <a:off x="484552" y="1295065"/>
            <a:ext cx="5433996" cy="4704902"/>
          </a:xfrm>
        </p:spPr>
        <p:txBody>
          <a:bodyPr lIns="0" tIns="0" rIns="0" bIns="0">
            <a:noAutofit/>
          </a:bodyPr>
          <a:lstStyle>
            <a:lvl1pPr marL="342900" indent="-342900">
              <a:buFont typeface="Arial" panose="020B0604020202020204" pitchFamily="34" charset="0"/>
              <a:buChar char="•"/>
              <a:defRPr sz="2400"/>
            </a:lvl1pPr>
            <a:lvl2pPr>
              <a:defRPr sz="1800">
                <a:solidFill>
                  <a:srgbClr val="071D49"/>
                </a:solidFill>
              </a:defRPr>
            </a:lvl2pPr>
            <a:lvl3pPr>
              <a:defRPr sz="1600"/>
            </a:lvl3pPr>
            <a:lvl4pPr>
              <a:defRPr sz="1200"/>
            </a:lvl4pPr>
          </a:lstStyle>
          <a:p>
            <a:pPr lvl="0"/>
            <a:r>
              <a:rPr lang="fr-CA"/>
              <a:t>Cliquez pour modifier les styles du texte du masque</a:t>
            </a:r>
          </a:p>
          <a:p>
            <a:pPr lvl="1"/>
            <a:endParaRPr lang="fr-FR"/>
          </a:p>
          <a:p>
            <a:pPr lvl="2"/>
            <a:endParaRPr lang="fr-FR"/>
          </a:p>
          <a:p>
            <a:pPr lvl="3"/>
            <a:endParaRPr lang="fr-FR"/>
          </a:p>
          <a:p>
            <a:pPr lvl="2"/>
            <a:endParaRPr lang="fr-FR"/>
          </a:p>
        </p:txBody>
      </p:sp>
      <p:sp>
        <p:nvSpPr>
          <p:cNvPr id="22" name="Rectangle 21">
            <a:extLst>
              <a:ext uri="{FF2B5EF4-FFF2-40B4-BE49-F238E27FC236}">
                <a16:creationId xmlns:a16="http://schemas.microsoft.com/office/drawing/2014/main" id="{9E6039C8-51C8-8F4F-BCCC-A00A213439C6}"/>
              </a:ext>
            </a:extLst>
          </p:cNvPr>
          <p:cNvSpPr/>
          <p:nvPr userDrawn="1"/>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D313161A-FB6E-8248-B4ED-B09A17D55529}"/>
              </a:ext>
            </a:extLst>
          </p:cNvPr>
          <p:cNvSpPr txBox="1"/>
          <p:nvPr userDrawn="1"/>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a:t>
            </a:fld>
            <a:endParaRPr lang="fr-FR" sz="1400">
              <a:solidFill>
                <a:schemeClr val="bg1"/>
              </a:solidFill>
              <a:latin typeface="Red Hat Display" panose="02010503040201060303" pitchFamily="2" charset="77"/>
            </a:endParaRPr>
          </a:p>
        </p:txBody>
      </p:sp>
      <p:sp>
        <p:nvSpPr>
          <p:cNvPr id="13" name="Espace réservé du contenu 2">
            <a:extLst>
              <a:ext uri="{FF2B5EF4-FFF2-40B4-BE49-F238E27FC236}">
                <a16:creationId xmlns:a16="http://schemas.microsoft.com/office/drawing/2014/main" id="{96BE52C4-11EA-A54E-8022-54FECB327BF7}"/>
              </a:ext>
            </a:extLst>
          </p:cNvPr>
          <p:cNvSpPr>
            <a:spLocks noGrp="1"/>
          </p:cNvSpPr>
          <p:nvPr>
            <p:ph idx="13" hasCustomPrompt="1"/>
          </p:nvPr>
        </p:nvSpPr>
        <p:spPr>
          <a:xfrm>
            <a:off x="3321887" y="6225855"/>
            <a:ext cx="7983420" cy="307777"/>
          </a:xfrm>
        </p:spPr>
        <p:txBody>
          <a:bodyPr anchor="ctr" anchorCtr="0">
            <a:normAutofit/>
          </a:bodyPr>
          <a:lstStyle>
            <a:lvl1pPr marL="0" indent="0" algn="r">
              <a:buNone/>
              <a:defRPr sz="1400">
                <a:solidFill>
                  <a:srgbClr val="071D49"/>
                </a:solidFill>
              </a:defRPr>
            </a:lvl1pPr>
            <a:lvl2pPr>
              <a:defRPr>
                <a:solidFill>
                  <a:srgbClr val="FF8200"/>
                </a:solidFill>
              </a:defRPr>
            </a:lvl2pPr>
          </a:lstStyle>
          <a:p>
            <a:pPr lvl="0"/>
            <a:r>
              <a:rPr lang="fr-CA"/>
              <a:t>Kick-Off 2023 </a:t>
            </a:r>
            <a:endParaRPr lang="fr-FR"/>
          </a:p>
        </p:txBody>
      </p:sp>
      <p:sp>
        <p:nvSpPr>
          <p:cNvPr id="21" name="Rectangle 20">
            <a:extLst>
              <a:ext uri="{FF2B5EF4-FFF2-40B4-BE49-F238E27FC236}">
                <a16:creationId xmlns:a16="http://schemas.microsoft.com/office/drawing/2014/main" id="{966F7421-22AE-1F48-8A9B-4941D6BBF4C7}"/>
              </a:ext>
            </a:extLst>
          </p:cNvPr>
          <p:cNvSpPr/>
          <p:nvPr userDrawn="1"/>
        </p:nvSpPr>
        <p:spPr>
          <a:xfrm rot="16200000">
            <a:off x="-50830" y="288493"/>
            <a:ext cx="726314" cy="14932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contenu 2">
            <a:extLst>
              <a:ext uri="{FF2B5EF4-FFF2-40B4-BE49-F238E27FC236}">
                <a16:creationId xmlns:a16="http://schemas.microsoft.com/office/drawing/2014/main" id="{31741B22-86EB-496C-AD0D-5635FE632EDC}"/>
              </a:ext>
            </a:extLst>
          </p:cNvPr>
          <p:cNvSpPr>
            <a:spLocks noGrp="1"/>
          </p:cNvSpPr>
          <p:nvPr>
            <p:ph idx="14" hasCustomPrompt="1"/>
          </p:nvPr>
        </p:nvSpPr>
        <p:spPr>
          <a:xfrm>
            <a:off x="6314658" y="1295065"/>
            <a:ext cx="5433996" cy="4704902"/>
          </a:xfrm>
        </p:spPr>
        <p:txBody>
          <a:bodyPr lIns="0" tIns="0" rIns="0" bIns="0">
            <a:noAutofit/>
          </a:bodyPr>
          <a:lstStyle>
            <a:lvl1pPr marL="342900" indent="-342900">
              <a:buFont typeface="Arial" panose="020B0604020202020204" pitchFamily="34" charset="0"/>
              <a:buChar char="•"/>
              <a:defRPr sz="2000"/>
            </a:lvl1pPr>
            <a:lvl2pPr>
              <a:defRPr sz="1800">
                <a:solidFill>
                  <a:srgbClr val="071D49"/>
                </a:solidFill>
              </a:defRPr>
            </a:lvl2pPr>
            <a:lvl3pPr>
              <a:defRPr sz="1600"/>
            </a:lvl3pPr>
            <a:lvl4pPr>
              <a:defRPr sz="1400"/>
            </a:lvl4pPr>
          </a:lstStyle>
          <a:p>
            <a:pPr lvl="0"/>
            <a:r>
              <a:rPr lang="fr-CA"/>
              <a:t>Cliquez pour modifier les styles du texte du masque</a:t>
            </a:r>
          </a:p>
          <a:p>
            <a:pPr lvl="1"/>
            <a:endParaRPr lang="fr-CA"/>
          </a:p>
          <a:p>
            <a:pPr lvl="2"/>
            <a:endParaRPr lang="fr-CA"/>
          </a:p>
          <a:p>
            <a:pPr lvl="3"/>
            <a:endParaRPr lang="fr-FR"/>
          </a:p>
        </p:txBody>
      </p:sp>
    </p:spTree>
    <p:extLst>
      <p:ext uri="{BB962C8B-B14F-4D97-AF65-F5344CB8AC3E}">
        <p14:creationId xmlns:p14="http://schemas.microsoft.com/office/powerpoint/2010/main" val="357585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white - 4 sections">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671D6A70-6CF6-314A-87B8-F7BBAF84AC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AF191B5-7EC4-EC48-873A-96F630A2EA64}"/>
              </a:ext>
            </a:extLst>
          </p:cNvPr>
          <p:cNvSpPr/>
          <p:nvPr userDrawn="1"/>
        </p:nvSpPr>
        <p:spPr>
          <a:xfrm>
            <a:off x="0" y="1037646"/>
            <a:ext cx="12192000" cy="5820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4F306DFE-073C-A94D-B4FB-83B6ADA827F5}"/>
              </a:ext>
            </a:extLst>
          </p:cNvPr>
          <p:cNvSpPr>
            <a:spLocks noGrp="1"/>
          </p:cNvSpPr>
          <p:nvPr>
            <p:ph type="title" hasCustomPrompt="1"/>
          </p:nvPr>
        </p:nvSpPr>
        <p:spPr>
          <a:xfrm>
            <a:off x="484551" y="350607"/>
            <a:ext cx="11264103" cy="687039"/>
          </a:xfrm>
          <a:noFill/>
        </p:spPr>
        <p:txBody>
          <a:bodyPr lIns="0" tIns="0" rIns="0" bIns="0" anchor="t" anchorCtr="0">
            <a:noAutofit/>
          </a:bodyPr>
          <a:lstStyle>
            <a:lvl1pPr>
              <a:defRPr sz="3600" b="1">
                <a:solidFill>
                  <a:schemeClr val="bg1"/>
                </a:solidFill>
              </a:defRPr>
            </a:lvl1pPr>
          </a:lstStyle>
          <a:p>
            <a:r>
              <a:rPr lang="fr-CA"/>
              <a:t>MODIFIER LE STYLE DU TITRE</a:t>
            </a:r>
            <a:endParaRPr lang="fr-FR"/>
          </a:p>
        </p:txBody>
      </p:sp>
      <p:sp>
        <p:nvSpPr>
          <p:cNvPr id="22" name="Rectangle 21">
            <a:extLst>
              <a:ext uri="{FF2B5EF4-FFF2-40B4-BE49-F238E27FC236}">
                <a16:creationId xmlns:a16="http://schemas.microsoft.com/office/drawing/2014/main" id="{9E6039C8-51C8-8F4F-BCCC-A00A213439C6}"/>
              </a:ext>
            </a:extLst>
          </p:cNvPr>
          <p:cNvSpPr/>
          <p:nvPr userDrawn="1"/>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D313161A-FB6E-8248-B4ED-B09A17D55529}"/>
              </a:ext>
            </a:extLst>
          </p:cNvPr>
          <p:cNvSpPr txBox="1"/>
          <p:nvPr userDrawn="1"/>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a:t>
            </a:fld>
            <a:endParaRPr lang="fr-FR" sz="1400">
              <a:solidFill>
                <a:schemeClr val="bg1"/>
              </a:solidFill>
              <a:latin typeface="Red Hat Display" panose="02010503040201060303" pitchFamily="2" charset="77"/>
            </a:endParaRPr>
          </a:p>
        </p:txBody>
      </p:sp>
      <p:sp>
        <p:nvSpPr>
          <p:cNvPr id="13" name="Espace réservé du contenu 2">
            <a:extLst>
              <a:ext uri="{FF2B5EF4-FFF2-40B4-BE49-F238E27FC236}">
                <a16:creationId xmlns:a16="http://schemas.microsoft.com/office/drawing/2014/main" id="{96BE52C4-11EA-A54E-8022-54FECB327BF7}"/>
              </a:ext>
            </a:extLst>
          </p:cNvPr>
          <p:cNvSpPr>
            <a:spLocks noGrp="1"/>
          </p:cNvSpPr>
          <p:nvPr>
            <p:ph idx="13" hasCustomPrompt="1"/>
          </p:nvPr>
        </p:nvSpPr>
        <p:spPr>
          <a:xfrm>
            <a:off x="3321887" y="6225855"/>
            <a:ext cx="7983420" cy="307777"/>
          </a:xfrm>
        </p:spPr>
        <p:txBody>
          <a:bodyPr anchor="ctr" anchorCtr="0">
            <a:normAutofit/>
          </a:bodyPr>
          <a:lstStyle>
            <a:lvl1pPr marL="0" indent="0" algn="r">
              <a:buNone/>
              <a:defRPr sz="1400">
                <a:solidFill>
                  <a:srgbClr val="071D49"/>
                </a:solidFill>
              </a:defRPr>
            </a:lvl1pPr>
            <a:lvl2pPr>
              <a:defRPr>
                <a:solidFill>
                  <a:srgbClr val="FF8200"/>
                </a:solidFill>
              </a:defRPr>
            </a:lvl2pPr>
          </a:lstStyle>
          <a:p>
            <a:pPr lvl="0"/>
            <a:r>
              <a:rPr lang="fr-CA"/>
              <a:t>Kick-Off 2023 </a:t>
            </a:r>
            <a:endParaRPr lang="fr-FR"/>
          </a:p>
        </p:txBody>
      </p:sp>
      <p:sp>
        <p:nvSpPr>
          <p:cNvPr id="21" name="Rectangle 20">
            <a:extLst>
              <a:ext uri="{FF2B5EF4-FFF2-40B4-BE49-F238E27FC236}">
                <a16:creationId xmlns:a16="http://schemas.microsoft.com/office/drawing/2014/main" id="{966F7421-22AE-1F48-8A9B-4941D6BBF4C7}"/>
              </a:ext>
            </a:extLst>
          </p:cNvPr>
          <p:cNvSpPr/>
          <p:nvPr userDrawn="1"/>
        </p:nvSpPr>
        <p:spPr>
          <a:xfrm rot="16200000">
            <a:off x="-50830" y="288493"/>
            <a:ext cx="726314" cy="14932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a:extLst>
              <a:ext uri="{FF2B5EF4-FFF2-40B4-BE49-F238E27FC236}">
                <a16:creationId xmlns:a16="http://schemas.microsoft.com/office/drawing/2014/main" id="{E732DF57-FBE6-5F46-B97F-07565AE24E97}"/>
              </a:ext>
            </a:extLst>
          </p:cNvPr>
          <p:cNvCxnSpPr>
            <a:cxnSpLocks/>
          </p:cNvCxnSpPr>
          <p:nvPr userDrawn="1"/>
        </p:nvCxnSpPr>
        <p:spPr>
          <a:xfrm>
            <a:off x="6096000" y="1623203"/>
            <a:ext cx="0" cy="3861356"/>
          </a:xfrm>
          <a:prstGeom prst="line">
            <a:avLst/>
          </a:prstGeom>
          <a:ln w="38100">
            <a:solidFill>
              <a:srgbClr val="FF8200"/>
            </a:solidFill>
          </a:ln>
        </p:spPr>
        <p:style>
          <a:lnRef idx="1">
            <a:schemeClr val="accent2"/>
          </a:lnRef>
          <a:fillRef idx="0">
            <a:schemeClr val="accent2"/>
          </a:fillRef>
          <a:effectRef idx="0">
            <a:schemeClr val="accent2"/>
          </a:effectRef>
          <a:fontRef idx="minor">
            <a:schemeClr val="tx1"/>
          </a:fontRef>
        </p:style>
      </p:cxnSp>
      <p:sp>
        <p:nvSpPr>
          <p:cNvPr id="20" name="Espace réservé du contenu 2">
            <a:extLst>
              <a:ext uri="{FF2B5EF4-FFF2-40B4-BE49-F238E27FC236}">
                <a16:creationId xmlns:a16="http://schemas.microsoft.com/office/drawing/2014/main" id="{227CFE22-DE1F-4244-B443-BD1BC080921D}"/>
              </a:ext>
            </a:extLst>
          </p:cNvPr>
          <p:cNvSpPr>
            <a:spLocks noGrp="1"/>
          </p:cNvSpPr>
          <p:nvPr>
            <p:ph idx="1"/>
          </p:nvPr>
        </p:nvSpPr>
        <p:spPr>
          <a:xfrm>
            <a:off x="997530" y="3263246"/>
            <a:ext cx="4730599" cy="932705"/>
          </a:xfrm>
        </p:spPr>
        <p:txBody>
          <a:bodyPr lIns="0" rIns="0">
            <a:noAutofit/>
          </a:bodyPr>
          <a:lstStyle>
            <a:lvl1pPr marL="0" indent="0" algn="ctr">
              <a:buNone/>
              <a:defRPr sz="2400"/>
            </a:lvl1pPr>
            <a:lvl2pPr>
              <a:defRPr>
                <a:solidFill>
                  <a:srgbClr val="FF8200"/>
                </a:solidFill>
              </a:defRPr>
            </a:lvl2pPr>
          </a:lstStyle>
          <a:p>
            <a:pPr lvl="0"/>
            <a:r>
              <a:rPr lang="fr-CA"/>
              <a:t>Cliquez pour modifier les styles du texte du masque</a:t>
            </a:r>
            <a:endParaRPr lang="fr-FR"/>
          </a:p>
        </p:txBody>
      </p:sp>
      <p:sp>
        <p:nvSpPr>
          <p:cNvPr id="24" name="Espace réservé du contenu 2">
            <a:extLst>
              <a:ext uri="{FF2B5EF4-FFF2-40B4-BE49-F238E27FC236}">
                <a16:creationId xmlns:a16="http://schemas.microsoft.com/office/drawing/2014/main" id="{D38D462C-B461-DD4C-954E-F3C762EE2CCB}"/>
              </a:ext>
            </a:extLst>
          </p:cNvPr>
          <p:cNvSpPr>
            <a:spLocks noGrp="1"/>
          </p:cNvSpPr>
          <p:nvPr>
            <p:ph idx="16"/>
          </p:nvPr>
        </p:nvSpPr>
        <p:spPr>
          <a:xfrm>
            <a:off x="997530" y="1623203"/>
            <a:ext cx="4730599" cy="1429059"/>
          </a:xfrm>
        </p:spPr>
        <p:txBody>
          <a:bodyPr lIns="0" rIns="0">
            <a:noAutofit/>
          </a:bodyPr>
          <a:lstStyle>
            <a:lvl1pPr marL="0" indent="0" algn="ctr">
              <a:buNone/>
              <a:defRPr sz="2800" b="1"/>
            </a:lvl1pPr>
            <a:lvl2pPr>
              <a:defRPr>
                <a:solidFill>
                  <a:srgbClr val="FF8200"/>
                </a:solidFill>
              </a:defRPr>
            </a:lvl2pPr>
          </a:lstStyle>
          <a:p>
            <a:pPr lvl="0"/>
            <a:r>
              <a:rPr lang="fr-CA"/>
              <a:t>Cliquez pour modifier les styles du texte du masque</a:t>
            </a:r>
            <a:endParaRPr lang="fr-FR"/>
          </a:p>
        </p:txBody>
      </p:sp>
      <p:sp>
        <p:nvSpPr>
          <p:cNvPr id="25" name="Espace réservé du contenu 2">
            <a:extLst>
              <a:ext uri="{FF2B5EF4-FFF2-40B4-BE49-F238E27FC236}">
                <a16:creationId xmlns:a16="http://schemas.microsoft.com/office/drawing/2014/main" id="{13AF4CB4-455B-C948-94B7-469B3D4D9431}"/>
              </a:ext>
            </a:extLst>
          </p:cNvPr>
          <p:cNvSpPr>
            <a:spLocks noGrp="1"/>
          </p:cNvSpPr>
          <p:nvPr>
            <p:ph idx="17"/>
          </p:nvPr>
        </p:nvSpPr>
        <p:spPr>
          <a:xfrm>
            <a:off x="6442366" y="3263246"/>
            <a:ext cx="4730599" cy="932705"/>
          </a:xfrm>
        </p:spPr>
        <p:txBody>
          <a:bodyPr lIns="0" rIns="0">
            <a:noAutofit/>
          </a:bodyPr>
          <a:lstStyle>
            <a:lvl1pPr marL="0" indent="0" algn="ctr">
              <a:buNone/>
              <a:defRPr sz="2400"/>
            </a:lvl1pPr>
            <a:lvl2pPr>
              <a:defRPr>
                <a:solidFill>
                  <a:srgbClr val="FF8200"/>
                </a:solidFill>
              </a:defRPr>
            </a:lvl2pPr>
          </a:lstStyle>
          <a:p>
            <a:pPr lvl="0"/>
            <a:r>
              <a:rPr lang="fr-CA"/>
              <a:t>Cliquez pour modifier les styles du texte du masque</a:t>
            </a:r>
            <a:endParaRPr lang="fr-FR"/>
          </a:p>
        </p:txBody>
      </p:sp>
      <p:sp>
        <p:nvSpPr>
          <p:cNvPr id="26" name="Espace réservé du contenu 2">
            <a:extLst>
              <a:ext uri="{FF2B5EF4-FFF2-40B4-BE49-F238E27FC236}">
                <a16:creationId xmlns:a16="http://schemas.microsoft.com/office/drawing/2014/main" id="{FBD04C70-5B28-744F-A7C2-1C30944256FB}"/>
              </a:ext>
            </a:extLst>
          </p:cNvPr>
          <p:cNvSpPr>
            <a:spLocks noGrp="1"/>
          </p:cNvSpPr>
          <p:nvPr>
            <p:ph idx="18"/>
          </p:nvPr>
        </p:nvSpPr>
        <p:spPr>
          <a:xfrm>
            <a:off x="6442366" y="1623203"/>
            <a:ext cx="4730599" cy="1429059"/>
          </a:xfrm>
        </p:spPr>
        <p:txBody>
          <a:bodyPr lIns="0" rIns="0">
            <a:noAutofit/>
          </a:bodyPr>
          <a:lstStyle>
            <a:lvl1pPr marL="0" indent="0" algn="ctr">
              <a:buNone/>
              <a:defRPr sz="2800" b="1"/>
            </a:lvl1pPr>
            <a:lvl2pPr>
              <a:defRPr>
                <a:solidFill>
                  <a:srgbClr val="FF8200"/>
                </a:solidFill>
              </a:defRPr>
            </a:lvl2pPr>
          </a:lstStyle>
          <a:p>
            <a:pPr lvl="0"/>
            <a:r>
              <a:rPr lang="fr-CA"/>
              <a:t>Cliquez pour modifier les styles du texte du masque</a:t>
            </a:r>
            <a:endParaRPr lang="fr-FR"/>
          </a:p>
        </p:txBody>
      </p:sp>
    </p:spTree>
    <p:extLst>
      <p:ext uri="{BB962C8B-B14F-4D97-AF65-F5344CB8AC3E}">
        <p14:creationId xmlns:p14="http://schemas.microsoft.com/office/powerpoint/2010/main" val="3693475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white- 3 sections">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90C2357C-8619-AC4C-B9E7-C66F30ADAC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AF191B5-7EC4-EC48-873A-96F630A2EA64}"/>
              </a:ext>
            </a:extLst>
          </p:cNvPr>
          <p:cNvSpPr/>
          <p:nvPr userDrawn="1"/>
        </p:nvSpPr>
        <p:spPr>
          <a:xfrm>
            <a:off x="0" y="1037645"/>
            <a:ext cx="12192000" cy="5820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4F306DFE-073C-A94D-B4FB-83B6ADA827F5}"/>
              </a:ext>
            </a:extLst>
          </p:cNvPr>
          <p:cNvSpPr>
            <a:spLocks noGrp="1"/>
          </p:cNvSpPr>
          <p:nvPr>
            <p:ph type="title" hasCustomPrompt="1"/>
          </p:nvPr>
        </p:nvSpPr>
        <p:spPr>
          <a:xfrm>
            <a:off x="484551" y="350607"/>
            <a:ext cx="11264103" cy="687039"/>
          </a:xfrm>
          <a:noFill/>
        </p:spPr>
        <p:txBody>
          <a:bodyPr lIns="0" tIns="0" rIns="0" bIns="0" anchor="t" anchorCtr="0">
            <a:noAutofit/>
          </a:bodyPr>
          <a:lstStyle>
            <a:lvl1pPr>
              <a:defRPr sz="3600" b="1">
                <a:solidFill>
                  <a:schemeClr val="bg1"/>
                </a:solidFill>
              </a:defRPr>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38CBB4F9-9A05-494E-99A2-BCBDF6F55C1C}"/>
              </a:ext>
            </a:extLst>
          </p:cNvPr>
          <p:cNvSpPr>
            <a:spLocks noGrp="1"/>
          </p:cNvSpPr>
          <p:nvPr>
            <p:ph idx="1"/>
          </p:nvPr>
        </p:nvSpPr>
        <p:spPr>
          <a:xfrm>
            <a:off x="484552" y="1295065"/>
            <a:ext cx="9546137" cy="676053"/>
          </a:xfrm>
        </p:spPr>
        <p:txBody>
          <a:bodyPr lIns="0" tIns="0" rIns="0" bIns="0">
            <a:noAutofit/>
          </a:bodyPr>
          <a:lstStyle>
            <a:lvl1pPr marL="0" indent="0">
              <a:buNone/>
              <a:defRPr sz="2400"/>
            </a:lvl1pPr>
            <a:lvl2pPr>
              <a:defRPr>
                <a:solidFill>
                  <a:srgbClr val="FF8200"/>
                </a:solidFill>
              </a:defRPr>
            </a:lvl2pPr>
          </a:lstStyle>
          <a:p>
            <a:pPr lvl="0"/>
            <a:r>
              <a:rPr lang="fr-CA"/>
              <a:t>Cliquez pour modifier les styles du texte du masque</a:t>
            </a:r>
            <a:endParaRPr lang="fr-FR"/>
          </a:p>
        </p:txBody>
      </p:sp>
      <p:sp>
        <p:nvSpPr>
          <p:cNvPr id="14" name="Espace réservé du contenu 2">
            <a:extLst>
              <a:ext uri="{FF2B5EF4-FFF2-40B4-BE49-F238E27FC236}">
                <a16:creationId xmlns:a16="http://schemas.microsoft.com/office/drawing/2014/main" id="{7514F5E9-CA7F-8B41-A1FF-2F1CA9B07824}"/>
              </a:ext>
            </a:extLst>
          </p:cNvPr>
          <p:cNvSpPr>
            <a:spLocks noGrp="1"/>
          </p:cNvSpPr>
          <p:nvPr>
            <p:ph idx="11"/>
          </p:nvPr>
        </p:nvSpPr>
        <p:spPr>
          <a:xfrm>
            <a:off x="484552" y="2179437"/>
            <a:ext cx="9210682" cy="2331677"/>
          </a:xfrm>
        </p:spPr>
        <p:txBody>
          <a:bodyPr lIns="0" tIns="0" rIns="0" bIns="0">
            <a:normAutofit/>
          </a:bodyPr>
          <a:lstStyle>
            <a:lvl1pPr marL="285750" indent="-285750">
              <a:buFont typeface="Arial" panose="020B0604020202020204" pitchFamily="34" charset="0"/>
              <a:buChar char="•"/>
              <a:defRPr sz="1800">
                <a:solidFill>
                  <a:srgbClr val="071D49"/>
                </a:solidFill>
              </a:defRPr>
            </a:lvl1pPr>
            <a:lvl2pPr>
              <a:defRPr>
                <a:solidFill>
                  <a:srgbClr val="FF8200"/>
                </a:solidFill>
              </a:defRPr>
            </a:lvl2pPr>
          </a:lstStyle>
          <a:p>
            <a:pPr lvl="0"/>
            <a:r>
              <a:rPr lang="fr-CA"/>
              <a:t>Cliquez pour modifier les styles du texte du masque</a:t>
            </a:r>
            <a:endParaRPr lang="fr-FR"/>
          </a:p>
        </p:txBody>
      </p:sp>
      <p:sp>
        <p:nvSpPr>
          <p:cNvPr id="22" name="Rectangle 21">
            <a:extLst>
              <a:ext uri="{FF2B5EF4-FFF2-40B4-BE49-F238E27FC236}">
                <a16:creationId xmlns:a16="http://schemas.microsoft.com/office/drawing/2014/main" id="{9E6039C8-51C8-8F4F-BCCC-A00A213439C6}"/>
              </a:ext>
            </a:extLst>
          </p:cNvPr>
          <p:cNvSpPr/>
          <p:nvPr userDrawn="1"/>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D313161A-FB6E-8248-B4ED-B09A17D55529}"/>
              </a:ext>
            </a:extLst>
          </p:cNvPr>
          <p:cNvSpPr txBox="1"/>
          <p:nvPr userDrawn="1"/>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a:t>
            </a:fld>
            <a:endParaRPr lang="fr-FR" sz="1400">
              <a:solidFill>
                <a:schemeClr val="bg1"/>
              </a:solidFill>
              <a:latin typeface="Red Hat Display" panose="02010503040201060303" pitchFamily="2" charset="77"/>
            </a:endParaRPr>
          </a:p>
        </p:txBody>
      </p:sp>
      <p:sp>
        <p:nvSpPr>
          <p:cNvPr id="13" name="Espace réservé du contenu 2">
            <a:extLst>
              <a:ext uri="{FF2B5EF4-FFF2-40B4-BE49-F238E27FC236}">
                <a16:creationId xmlns:a16="http://schemas.microsoft.com/office/drawing/2014/main" id="{96BE52C4-11EA-A54E-8022-54FECB327BF7}"/>
              </a:ext>
            </a:extLst>
          </p:cNvPr>
          <p:cNvSpPr>
            <a:spLocks noGrp="1"/>
          </p:cNvSpPr>
          <p:nvPr>
            <p:ph idx="13" hasCustomPrompt="1"/>
          </p:nvPr>
        </p:nvSpPr>
        <p:spPr>
          <a:xfrm>
            <a:off x="3321887" y="6225855"/>
            <a:ext cx="7983420" cy="307777"/>
          </a:xfrm>
        </p:spPr>
        <p:txBody>
          <a:bodyPr anchor="ctr" anchorCtr="0">
            <a:normAutofit/>
          </a:bodyPr>
          <a:lstStyle>
            <a:lvl1pPr marL="0" indent="0" algn="r">
              <a:buNone/>
              <a:defRPr sz="1400">
                <a:solidFill>
                  <a:srgbClr val="071D49"/>
                </a:solidFill>
              </a:defRPr>
            </a:lvl1pPr>
            <a:lvl2pPr>
              <a:defRPr>
                <a:solidFill>
                  <a:srgbClr val="FF8200"/>
                </a:solidFill>
              </a:defRPr>
            </a:lvl2pPr>
          </a:lstStyle>
          <a:p>
            <a:pPr lvl="0"/>
            <a:r>
              <a:rPr lang="fr-CA"/>
              <a:t>Kick-Off 2023 </a:t>
            </a:r>
            <a:endParaRPr lang="fr-FR"/>
          </a:p>
        </p:txBody>
      </p:sp>
      <p:sp>
        <p:nvSpPr>
          <p:cNvPr id="15" name="Espace réservé du contenu 2">
            <a:extLst>
              <a:ext uri="{FF2B5EF4-FFF2-40B4-BE49-F238E27FC236}">
                <a16:creationId xmlns:a16="http://schemas.microsoft.com/office/drawing/2014/main" id="{957F74F2-9C7E-AF44-B7C3-77A667215B1D}"/>
              </a:ext>
            </a:extLst>
          </p:cNvPr>
          <p:cNvSpPr>
            <a:spLocks noGrp="1"/>
          </p:cNvSpPr>
          <p:nvPr>
            <p:ph idx="12"/>
          </p:nvPr>
        </p:nvSpPr>
        <p:spPr>
          <a:xfrm>
            <a:off x="464544" y="4623674"/>
            <a:ext cx="6442693" cy="488134"/>
          </a:xfrm>
        </p:spPr>
        <p:txBody>
          <a:bodyPr>
            <a:normAutofit/>
          </a:bodyPr>
          <a:lstStyle>
            <a:lvl1pPr marL="0" indent="0">
              <a:buNone/>
              <a:defRPr sz="2000">
                <a:solidFill>
                  <a:srgbClr val="FF8200"/>
                </a:solidFill>
              </a:defRPr>
            </a:lvl1pPr>
            <a:lvl2pPr>
              <a:defRPr>
                <a:solidFill>
                  <a:srgbClr val="FF8200"/>
                </a:solidFill>
              </a:defRPr>
            </a:lvl2pPr>
          </a:lstStyle>
          <a:p>
            <a:pPr lvl="0"/>
            <a:r>
              <a:rPr lang="fr-CA"/>
              <a:t>Cliquez pour modifier les styles du texte du masque</a:t>
            </a:r>
            <a:endParaRPr lang="fr-FR"/>
          </a:p>
        </p:txBody>
      </p:sp>
      <p:sp>
        <p:nvSpPr>
          <p:cNvPr id="21" name="Rectangle 20">
            <a:extLst>
              <a:ext uri="{FF2B5EF4-FFF2-40B4-BE49-F238E27FC236}">
                <a16:creationId xmlns:a16="http://schemas.microsoft.com/office/drawing/2014/main" id="{966F7421-22AE-1F48-8A9B-4941D6BBF4C7}"/>
              </a:ext>
            </a:extLst>
          </p:cNvPr>
          <p:cNvSpPr/>
          <p:nvPr userDrawn="1"/>
        </p:nvSpPr>
        <p:spPr>
          <a:xfrm rot="16200000">
            <a:off x="-50830" y="288493"/>
            <a:ext cx="726314" cy="14932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64315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white - 4 objects">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6CE9B4C6-3900-9D40-B511-686F9C20B13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AF191B5-7EC4-EC48-873A-96F630A2EA64}"/>
              </a:ext>
            </a:extLst>
          </p:cNvPr>
          <p:cNvSpPr/>
          <p:nvPr userDrawn="1"/>
        </p:nvSpPr>
        <p:spPr>
          <a:xfrm>
            <a:off x="0" y="1037646"/>
            <a:ext cx="12192000" cy="5820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4F306DFE-073C-A94D-B4FB-83B6ADA827F5}"/>
              </a:ext>
            </a:extLst>
          </p:cNvPr>
          <p:cNvSpPr>
            <a:spLocks noGrp="1"/>
          </p:cNvSpPr>
          <p:nvPr>
            <p:ph type="title" hasCustomPrompt="1"/>
          </p:nvPr>
        </p:nvSpPr>
        <p:spPr>
          <a:xfrm>
            <a:off x="484551" y="350607"/>
            <a:ext cx="11264103" cy="687039"/>
          </a:xfrm>
          <a:noFill/>
        </p:spPr>
        <p:txBody>
          <a:bodyPr lIns="0" tIns="0" rIns="0" bIns="0" anchor="t" anchorCtr="0">
            <a:noAutofit/>
          </a:bodyPr>
          <a:lstStyle>
            <a:lvl1pPr>
              <a:defRPr sz="3600" b="1">
                <a:solidFill>
                  <a:schemeClr val="bg1"/>
                </a:solidFill>
              </a:defRPr>
            </a:lvl1pPr>
          </a:lstStyle>
          <a:p>
            <a:r>
              <a:rPr lang="fr-CA"/>
              <a:t>MODIFIER LE STYLE DU TITRE</a:t>
            </a:r>
            <a:endParaRPr lang="fr-FR"/>
          </a:p>
        </p:txBody>
      </p:sp>
      <p:sp>
        <p:nvSpPr>
          <p:cNvPr id="22" name="Rectangle 21">
            <a:extLst>
              <a:ext uri="{FF2B5EF4-FFF2-40B4-BE49-F238E27FC236}">
                <a16:creationId xmlns:a16="http://schemas.microsoft.com/office/drawing/2014/main" id="{9E6039C8-51C8-8F4F-BCCC-A00A213439C6}"/>
              </a:ext>
            </a:extLst>
          </p:cNvPr>
          <p:cNvSpPr/>
          <p:nvPr userDrawn="1"/>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D313161A-FB6E-8248-B4ED-B09A17D55529}"/>
              </a:ext>
            </a:extLst>
          </p:cNvPr>
          <p:cNvSpPr txBox="1"/>
          <p:nvPr userDrawn="1"/>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a:t>
            </a:fld>
            <a:endParaRPr lang="fr-FR" sz="1400">
              <a:solidFill>
                <a:schemeClr val="bg1"/>
              </a:solidFill>
              <a:latin typeface="Red Hat Display" panose="02010503040201060303" pitchFamily="2" charset="77"/>
            </a:endParaRPr>
          </a:p>
        </p:txBody>
      </p:sp>
      <p:sp>
        <p:nvSpPr>
          <p:cNvPr id="13" name="Espace réservé du contenu 2">
            <a:extLst>
              <a:ext uri="{FF2B5EF4-FFF2-40B4-BE49-F238E27FC236}">
                <a16:creationId xmlns:a16="http://schemas.microsoft.com/office/drawing/2014/main" id="{96BE52C4-11EA-A54E-8022-54FECB327BF7}"/>
              </a:ext>
            </a:extLst>
          </p:cNvPr>
          <p:cNvSpPr>
            <a:spLocks noGrp="1"/>
          </p:cNvSpPr>
          <p:nvPr>
            <p:ph idx="13" hasCustomPrompt="1"/>
          </p:nvPr>
        </p:nvSpPr>
        <p:spPr>
          <a:xfrm>
            <a:off x="3321887" y="6225855"/>
            <a:ext cx="7983420" cy="307777"/>
          </a:xfrm>
        </p:spPr>
        <p:txBody>
          <a:bodyPr anchor="ctr" anchorCtr="0">
            <a:normAutofit/>
          </a:bodyPr>
          <a:lstStyle>
            <a:lvl1pPr marL="0" indent="0" algn="r">
              <a:buNone/>
              <a:defRPr sz="1400">
                <a:solidFill>
                  <a:srgbClr val="071D49"/>
                </a:solidFill>
              </a:defRPr>
            </a:lvl1pPr>
            <a:lvl2pPr>
              <a:defRPr>
                <a:solidFill>
                  <a:srgbClr val="FF8200"/>
                </a:solidFill>
              </a:defRPr>
            </a:lvl2pPr>
          </a:lstStyle>
          <a:p>
            <a:pPr lvl="0"/>
            <a:r>
              <a:rPr lang="fr-CA"/>
              <a:t>Kick-Off 2023 </a:t>
            </a:r>
            <a:endParaRPr lang="fr-FR"/>
          </a:p>
        </p:txBody>
      </p:sp>
      <p:sp>
        <p:nvSpPr>
          <p:cNvPr id="21" name="Rectangle 20">
            <a:extLst>
              <a:ext uri="{FF2B5EF4-FFF2-40B4-BE49-F238E27FC236}">
                <a16:creationId xmlns:a16="http://schemas.microsoft.com/office/drawing/2014/main" id="{966F7421-22AE-1F48-8A9B-4941D6BBF4C7}"/>
              </a:ext>
            </a:extLst>
          </p:cNvPr>
          <p:cNvSpPr/>
          <p:nvPr userDrawn="1"/>
        </p:nvSpPr>
        <p:spPr>
          <a:xfrm rot="16200000">
            <a:off x="-50830" y="288493"/>
            <a:ext cx="726314" cy="149328"/>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space réservé du contenu 2">
            <a:extLst>
              <a:ext uri="{FF2B5EF4-FFF2-40B4-BE49-F238E27FC236}">
                <a16:creationId xmlns:a16="http://schemas.microsoft.com/office/drawing/2014/main" id="{393A54BA-5B87-EF48-AC8E-8BD75EE0F4CB}"/>
              </a:ext>
            </a:extLst>
          </p:cNvPr>
          <p:cNvSpPr>
            <a:spLocks noGrp="1"/>
          </p:cNvSpPr>
          <p:nvPr>
            <p:ph sz="half" idx="14"/>
          </p:nvPr>
        </p:nvSpPr>
        <p:spPr>
          <a:xfrm>
            <a:off x="886693" y="2456784"/>
            <a:ext cx="2493315" cy="2239853"/>
          </a:xfrm>
          <a:ln w="38100">
            <a:solidFill>
              <a:schemeClr val="bg1">
                <a:lumMod val="85000"/>
              </a:schemeClr>
            </a:solidFill>
          </a:ln>
        </p:spPr>
        <p:txBody>
          <a:bodyPr/>
          <a:lstStyle>
            <a:lvl1pPr marL="0" indent="0">
              <a:buNone/>
              <a:defRPr/>
            </a:lvl1pPr>
          </a:lstStyle>
          <a:p>
            <a:pPr lvl="0"/>
            <a:endParaRPr lang="fr-FR"/>
          </a:p>
        </p:txBody>
      </p:sp>
      <p:sp>
        <p:nvSpPr>
          <p:cNvPr id="28" name="Espace réservé du contenu 2">
            <a:extLst>
              <a:ext uri="{FF2B5EF4-FFF2-40B4-BE49-F238E27FC236}">
                <a16:creationId xmlns:a16="http://schemas.microsoft.com/office/drawing/2014/main" id="{DE73B461-F633-F441-AE35-BB30D0D8A670}"/>
              </a:ext>
            </a:extLst>
          </p:cNvPr>
          <p:cNvSpPr>
            <a:spLocks noGrp="1"/>
          </p:cNvSpPr>
          <p:nvPr>
            <p:ph sz="half" idx="15"/>
          </p:nvPr>
        </p:nvSpPr>
        <p:spPr>
          <a:xfrm>
            <a:off x="3546866" y="2456784"/>
            <a:ext cx="2493315" cy="2239853"/>
          </a:xfrm>
          <a:ln w="38100">
            <a:solidFill>
              <a:schemeClr val="bg1">
                <a:lumMod val="85000"/>
              </a:schemeClr>
            </a:solidFill>
          </a:ln>
        </p:spPr>
        <p:txBody>
          <a:bodyPr/>
          <a:lstStyle>
            <a:lvl1pPr marL="0" indent="0">
              <a:buNone/>
              <a:defRPr/>
            </a:lvl1pPr>
          </a:lstStyle>
          <a:p>
            <a:pPr lvl="0"/>
            <a:endParaRPr lang="fr-FR"/>
          </a:p>
        </p:txBody>
      </p:sp>
      <p:sp>
        <p:nvSpPr>
          <p:cNvPr id="29" name="Espace réservé du contenu 2">
            <a:extLst>
              <a:ext uri="{FF2B5EF4-FFF2-40B4-BE49-F238E27FC236}">
                <a16:creationId xmlns:a16="http://schemas.microsoft.com/office/drawing/2014/main" id="{13CEB856-3B02-1F4F-A564-56F6DF557E12}"/>
              </a:ext>
            </a:extLst>
          </p:cNvPr>
          <p:cNvSpPr>
            <a:spLocks noGrp="1"/>
          </p:cNvSpPr>
          <p:nvPr>
            <p:ph sz="half" idx="16"/>
          </p:nvPr>
        </p:nvSpPr>
        <p:spPr>
          <a:xfrm>
            <a:off x="6183890" y="2456784"/>
            <a:ext cx="2493315" cy="2239853"/>
          </a:xfrm>
          <a:ln w="38100">
            <a:solidFill>
              <a:schemeClr val="bg1">
                <a:lumMod val="85000"/>
              </a:schemeClr>
            </a:solidFill>
          </a:ln>
        </p:spPr>
        <p:txBody>
          <a:bodyPr/>
          <a:lstStyle>
            <a:lvl1pPr marL="0" indent="0">
              <a:buNone/>
              <a:defRPr/>
            </a:lvl1pPr>
          </a:lstStyle>
          <a:p>
            <a:pPr lvl="0"/>
            <a:endParaRPr lang="fr-FR"/>
          </a:p>
        </p:txBody>
      </p:sp>
      <p:sp>
        <p:nvSpPr>
          <p:cNvPr id="30" name="Espace réservé du contenu 2">
            <a:extLst>
              <a:ext uri="{FF2B5EF4-FFF2-40B4-BE49-F238E27FC236}">
                <a16:creationId xmlns:a16="http://schemas.microsoft.com/office/drawing/2014/main" id="{C8794949-5890-CB44-9488-79B4488AA9A3}"/>
              </a:ext>
            </a:extLst>
          </p:cNvPr>
          <p:cNvSpPr>
            <a:spLocks noGrp="1"/>
          </p:cNvSpPr>
          <p:nvPr>
            <p:ph sz="half" idx="17"/>
          </p:nvPr>
        </p:nvSpPr>
        <p:spPr>
          <a:xfrm>
            <a:off x="8811992" y="2456784"/>
            <a:ext cx="2493315" cy="2239853"/>
          </a:xfrm>
          <a:ln w="38100">
            <a:solidFill>
              <a:schemeClr val="bg1">
                <a:lumMod val="85000"/>
              </a:schemeClr>
            </a:solidFill>
          </a:ln>
        </p:spPr>
        <p:txBody>
          <a:bodyPr/>
          <a:lstStyle>
            <a:lvl1pPr marL="0" indent="0">
              <a:buNone/>
              <a:defRPr/>
            </a:lvl1pPr>
          </a:lstStyle>
          <a:p>
            <a:pPr lvl="0"/>
            <a:endParaRPr lang="fr-FR"/>
          </a:p>
        </p:txBody>
      </p:sp>
      <p:sp>
        <p:nvSpPr>
          <p:cNvPr id="31" name="Espace réservé du contenu 2">
            <a:extLst>
              <a:ext uri="{FF2B5EF4-FFF2-40B4-BE49-F238E27FC236}">
                <a16:creationId xmlns:a16="http://schemas.microsoft.com/office/drawing/2014/main" id="{990BFC83-1D4A-1D48-91D6-DF5E35C0BAB6}"/>
              </a:ext>
            </a:extLst>
          </p:cNvPr>
          <p:cNvSpPr>
            <a:spLocks noGrp="1"/>
          </p:cNvSpPr>
          <p:nvPr>
            <p:ph sz="half" idx="18"/>
          </p:nvPr>
        </p:nvSpPr>
        <p:spPr>
          <a:xfrm>
            <a:off x="886693" y="4855428"/>
            <a:ext cx="2493315" cy="477817"/>
          </a:xfrm>
          <a:solidFill>
            <a:srgbClr val="FF8200"/>
          </a:solidFill>
          <a:ln w="38100">
            <a:noFill/>
          </a:ln>
        </p:spPr>
        <p:txBody>
          <a:bodyPr anchor="ctr" anchorCtr="1">
            <a:normAutofit/>
          </a:bodyPr>
          <a:lstStyle>
            <a:lvl1pPr marL="0" indent="0" algn="ctr">
              <a:buNone/>
              <a:defRPr sz="1800">
                <a:solidFill>
                  <a:schemeClr val="bg1"/>
                </a:solidFill>
              </a:defRPr>
            </a:lvl1pPr>
          </a:lstStyle>
          <a:p>
            <a:pPr lvl="0"/>
            <a:endParaRPr lang="fr-FR"/>
          </a:p>
        </p:txBody>
      </p:sp>
      <p:sp>
        <p:nvSpPr>
          <p:cNvPr id="32" name="Espace réservé du contenu 2">
            <a:extLst>
              <a:ext uri="{FF2B5EF4-FFF2-40B4-BE49-F238E27FC236}">
                <a16:creationId xmlns:a16="http://schemas.microsoft.com/office/drawing/2014/main" id="{62EE255A-B45D-5E40-8967-77894A21B2DD}"/>
              </a:ext>
            </a:extLst>
          </p:cNvPr>
          <p:cNvSpPr>
            <a:spLocks noGrp="1"/>
          </p:cNvSpPr>
          <p:nvPr>
            <p:ph sz="half" idx="19"/>
          </p:nvPr>
        </p:nvSpPr>
        <p:spPr>
          <a:xfrm>
            <a:off x="3546866" y="4855428"/>
            <a:ext cx="2493315" cy="477817"/>
          </a:xfrm>
          <a:solidFill>
            <a:srgbClr val="FF8200"/>
          </a:solidFill>
          <a:ln w="38100">
            <a:noFill/>
          </a:ln>
        </p:spPr>
        <p:txBody>
          <a:bodyPr anchor="ctr" anchorCtr="1">
            <a:normAutofit/>
          </a:bodyPr>
          <a:lstStyle>
            <a:lvl1pPr marL="0" indent="0" algn="ctr">
              <a:buNone/>
              <a:defRPr sz="1800">
                <a:solidFill>
                  <a:schemeClr val="bg1"/>
                </a:solidFill>
              </a:defRPr>
            </a:lvl1pPr>
          </a:lstStyle>
          <a:p>
            <a:pPr lvl="0"/>
            <a:endParaRPr lang="fr-FR"/>
          </a:p>
        </p:txBody>
      </p:sp>
      <p:sp>
        <p:nvSpPr>
          <p:cNvPr id="33" name="Espace réservé du contenu 2">
            <a:extLst>
              <a:ext uri="{FF2B5EF4-FFF2-40B4-BE49-F238E27FC236}">
                <a16:creationId xmlns:a16="http://schemas.microsoft.com/office/drawing/2014/main" id="{4AA748EA-F501-3F49-9063-93D1132FB54D}"/>
              </a:ext>
            </a:extLst>
          </p:cNvPr>
          <p:cNvSpPr>
            <a:spLocks noGrp="1"/>
          </p:cNvSpPr>
          <p:nvPr>
            <p:ph sz="half" idx="20"/>
          </p:nvPr>
        </p:nvSpPr>
        <p:spPr>
          <a:xfrm>
            <a:off x="6183890" y="4855428"/>
            <a:ext cx="2493315" cy="477817"/>
          </a:xfrm>
          <a:solidFill>
            <a:srgbClr val="FF8200"/>
          </a:solidFill>
          <a:ln w="38100">
            <a:noFill/>
          </a:ln>
        </p:spPr>
        <p:txBody>
          <a:bodyPr anchor="ctr" anchorCtr="1">
            <a:normAutofit/>
          </a:bodyPr>
          <a:lstStyle>
            <a:lvl1pPr marL="0" indent="0" algn="ctr">
              <a:buNone/>
              <a:defRPr sz="1800">
                <a:solidFill>
                  <a:schemeClr val="bg1"/>
                </a:solidFill>
              </a:defRPr>
            </a:lvl1pPr>
          </a:lstStyle>
          <a:p>
            <a:pPr lvl="0"/>
            <a:endParaRPr lang="fr-FR"/>
          </a:p>
        </p:txBody>
      </p:sp>
      <p:sp>
        <p:nvSpPr>
          <p:cNvPr id="34" name="Espace réservé du contenu 2">
            <a:extLst>
              <a:ext uri="{FF2B5EF4-FFF2-40B4-BE49-F238E27FC236}">
                <a16:creationId xmlns:a16="http://schemas.microsoft.com/office/drawing/2014/main" id="{E1210751-7303-824A-94ED-1FABC84BBC59}"/>
              </a:ext>
            </a:extLst>
          </p:cNvPr>
          <p:cNvSpPr>
            <a:spLocks noGrp="1"/>
          </p:cNvSpPr>
          <p:nvPr>
            <p:ph sz="half" idx="21"/>
          </p:nvPr>
        </p:nvSpPr>
        <p:spPr>
          <a:xfrm>
            <a:off x="8811992" y="4855428"/>
            <a:ext cx="2493315" cy="477817"/>
          </a:xfrm>
          <a:solidFill>
            <a:srgbClr val="FF8200"/>
          </a:solidFill>
          <a:ln w="38100">
            <a:noFill/>
          </a:ln>
        </p:spPr>
        <p:txBody>
          <a:bodyPr anchor="ctr" anchorCtr="1">
            <a:normAutofit/>
          </a:bodyPr>
          <a:lstStyle>
            <a:lvl1pPr marL="0" indent="0" algn="ctr">
              <a:buNone/>
              <a:defRPr sz="1800">
                <a:solidFill>
                  <a:schemeClr val="bg1"/>
                </a:solidFill>
              </a:defRPr>
            </a:lvl1pPr>
          </a:lstStyle>
          <a:p>
            <a:pPr lvl="0"/>
            <a:endParaRPr lang="fr-FR"/>
          </a:p>
        </p:txBody>
      </p:sp>
      <p:sp>
        <p:nvSpPr>
          <p:cNvPr id="35" name="Espace réservé du contenu 2">
            <a:extLst>
              <a:ext uri="{FF2B5EF4-FFF2-40B4-BE49-F238E27FC236}">
                <a16:creationId xmlns:a16="http://schemas.microsoft.com/office/drawing/2014/main" id="{3A6382FF-7174-DE49-BCB0-BFB1E59847DB}"/>
              </a:ext>
            </a:extLst>
          </p:cNvPr>
          <p:cNvSpPr>
            <a:spLocks noGrp="1"/>
          </p:cNvSpPr>
          <p:nvPr>
            <p:ph idx="1"/>
          </p:nvPr>
        </p:nvSpPr>
        <p:spPr>
          <a:xfrm>
            <a:off x="886694" y="1524321"/>
            <a:ext cx="10418614" cy="676053"/>
          </a:xfrm>
        </p:spPr>
        <p:txBody>
          <a:bodyPr lIns="0" tIns="0" rIns="0" bIns="0">
            <a:noAutofit/>
          </a:bodyPr>
          <a:lstStyle>
            <a:lvl1pPr marL="0" indent="0" algn="ctr">
              <a:buNone/>
              <a:defRPr sz="2400"/>
            </a:lvl1pPr>
            <a:lvl2pPr>
              <a:defRPr>
                <a:solidFill>
                  <a:srgbClr val="FF8200"/>
                </a:solidFill>
              </a:defRPr>
            </a:lvl2pPr>
          </a:lstStyle>
          <a:p>
            <a:pPr lvl="0"/>
            <a:r>
              <a:rPr lang="fr-CA"/>
              <a:t>Cliquez pour modifier les styles du texte du masque</a:t>
            </a:r>
            <a:endParaRPr lang="fr-FR"/>
          </a:p>
        </p:txBody>
      </p:sp>
    </p:spTree>
    <p:extLst>
      <p:ext uri="{BB962C8B-B14F-4D97-AF65-F5344CB8AC3E}">
        <p14:creationId xmlns:p14="http://schemas.microsoft.com/office/powerpoint/2010/main" val="1959110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8FF5427-43D7-5E42-B720-8C44543524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61B9CF72-E93C-0D4B-BA80-66CBA9E5D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Tree>
    <p:extLst>
      <p:ext uri="{BB962C8B-B14F-4D97-AF65-F5344CB8AC3E}">
        <p14:creationId xmlns:p14="http://schemas.microsoft.com/office/powerpoint/2010/main" val="1454582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5"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712" r:id="rId21"/>
  </p:sldLayoutIdLst>
  <p:txStyles>
    <p:titleStyle>
      <a:lvl1pPr algn="l" defTabSz="914400" rtl="0" eaLnBrk="1" latinLnBrk="0" hangingPunct="1">
        <a:lnSpc>
          <a:spcPct val="90000"/>
        </a:lnSpc>
        <a:spcBef>
          <a:spcPct val="0"/>
        </a:spcBef>
        <a:buNone/>
        <a:defRPr sz="4400" kern="1200">
          <a:solidFill>
            <a:srgbClr val="071D49"/>
          </a:solidFill>
          <a:latin typeface="Red Hat Display" panose="02010503040201060303"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71D49"/>
          </a:solidFill>
          <a:latin typeface="Red Hat Display" panose="02010503040201060303"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71D49"/>
          </a:solidFill>
          <a:latin typeface="Red Hat Display" panose="02010503040201060303"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71D49"/>
          </a:solidFill>
          <a:latin typeface="Red Hat Display" panose="02010503040201060303"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71D49"/>
          </a:solidFill>
          <a:latin typeface="Red Hat Display" panose="02010503040201060303"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71D49"/>
          </a:solidFill>
          <a:latin typeface="Red Hat Display" panose="020105030402010603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8B38A4-C3AC-46C3-AAD8-417D372FC509}"/>
              </a:ext>
            </a:extLst>
          </p:cNvPr>
          <p:cNvSpPr>
            <a:spLocks noGrp="1"/>
          </p:cNvSpPr>
          <p:nvPr>
            <p:ph type="title"/>
          </p:nvPr>
        </p:nvSpPr>
        <p:spPr>
          <a:xfrm>
            <a:off x="596900" y="365125"/>
            <a:ext cx="107569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1E6E147-3AB6-404A-84E4-296E478A8F1B}"/>
              </a:ext>
            </a:extLst>
          </p:cNvPr>
          <p:cNvSpPr>
            <a:spLocks noGrp="1"/>
          </p:cNvSpPr>
          <p:nvPr>
            <p:ph type="body" idx="1"/>
          </p:nvPr>
        </p:nvSpPr>
        <p:spPr>
          <a:xfrm>
            <a:off x="635000" y="1825625"/>
            <a:ext cx="10718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6">
            <a:extLst>
              <a:ext uri="{FF2B5EF4-FFF2-40B4-BE49-F238E27FC236}">
                <a16:creationId xmlns:a16="http://schemas.microsoft.com/office/drawing/2014/main" id="{B9BF4A42-CFF4-49A4-97BB-C8EF52F7E518}"/>
              </a:ext>
            </a:extLst>
          </p:cNvPr>
          <p:cNvSpPr/>
          <p:nvPr userDrawn="1"/>
        </p:nvSpPr>
        <p:spPr>
          <a:xfrm>
            <a:off x="12331383" y="4572219"/>
            <a:ext cx="1440872" cy="57119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latin typeface="Gotham Book" pitchFamily="2" charset="0"/>
            </a:endParaRPr>
          </a:p>
        </p:txBody>
      </p:sp>
      <p:sp>
        <p:nvSpPr>
          <p:cNvPr id="8" name="Rectangle 7">
            <a:extLst>
              <a:ext uri="{FF2B5EF4-FFF2-40B4-BE49-F238E27FC236}">
                <a16:creationId xmlns:a16="http://schemas.microsoft.com/office/drawing/2014/main" id="{F5BAB411-DB43-4370-B119-1B170C356D06}"/>
              </a:ext>
            </a:extLst>
          </p:cNvPr>
          <p:cNvSpPr/>
          <p:nvPr userDrawn="1"/>
        </p:nvSpPr>
        <p:spPr>
          <a:xfrm>
            <a:off x="12331383" y="5143747"/>
            <a:ext cx="1440872" cy="5711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latin typeface="Gotham Book" pitchFamily="2" charset="0"/>
            </a:endParaRPr>
          </a:p>
        </p:txBody>
      </p:sp>
      <p:sp>
        <p:nvSpPr>
          <p:cNvPr id="9" name="Rectangle 8">
            <a:extLst>
              <a:ext uri="{FF2B5EF4-FFF2-40B4-BE49-F238E27FC236}">
                <a16:creationId xmlns:a16="http://schemas.microsoft.com/office/drawing/2014/main" id="{C820E80E-79B6-448C-8E31-5F3550F184F6}"/>
              </a:ext>
            </a:extLst>
          </p:cNvPr>
          <p:cNvSpPr/>
          <p:nvPr userDrawn="1"/>
        </p:nvSpPr>
        <p:spPr>
          <a:xfrm>
            <a:off x="12331383" y="5715275"/>
            <a:ext cx="1440872" cy="571197"/>
          </a:xfrm>
          <a:prstGeom prst="rect">
            <a:avLst/>
          </a:prstGeom>
          <a:solidFill>
            <a:srgbClr val="061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latin typeface="Gotham Book" pitchFamily="2" charset="0"/>
            </a:endParaRPr>
          </a:p>
        </p:txBody>
      </p:sp>
      <p:sp>
        <p:nvSpPr>
          <p:cNvPr id="10" name="Rectangle 9">
            <a:extLst>
              <a:ext uri="{FF2B5EF4-FFF2-40B4-BE49-F238E27FC236}">
                <a16:creationId xmlns:a16="http://schemas.microsoft.com/office/drawing/2014/main" id="{9D35A182-BF68-4669-9EA0-1C5F07546D8F}"/>
              </a:ext>
            </a:extLst>
          </p:cNvPr>
          <p:cNvSpPr/>
          <p:nvPr userDrawn="1"/>
        </p:nvSpPr>
        <p:spPr>
          <a:xfrm>
            <a:off x="12331383" y="6286803"/>
            <a:ext cx="1440872" cy="571197"/>
          </a:xfrm>
          <a:prstGeom prst="rect">
            <a:avLst/>
          </a:prstGeom>
          <a:solidFill>
            <a:srgbClr val="FF7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latin typeface="Gotham Book" pitchFamily="2" charset="0"/>
            </a:endParaRPr>
          </a:p>
        </p:txBody>
      </p:sp>
    </p:spTree>
    <p:extLst>
      <p:ext uri="{BB962C8B-B14F-4D97-AF65-F5344CB8AC3E}">
        <p14:creationId xmlns:p14="http://schemas.microsoft.com/office/powerpoint/2010/main" val="339824636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13" r:id="rId13"/>
  </p:sldLayoutIdLst>
  <p:hf hdr="0" ftr="0" dt="0"/>
  <p:txStyles>
    <p:titleStyle>
      <a:lvl1pPr algn="l" defTabSz="914400" rtl="0" eaLnBrk="1" latinLnBrk="0" hangingPunct="1">
        <a:lnSpc>
          <a:spcPct val="90000"/>
        </a:lnSpc>
        <a:spcBef>
          <a:spcPct val="0"/>
        </a:spcBef>
        <a:buNone/>
        <a:defRPr sz="32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4.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ith blue hair&#10;&#10;Description automatically generated with low confidence">
            <a:extLst>
              <a:ext uri="{FF2B5EF4-FFF2-40B4-BE49-F238E27FC236}">
                <a16:creationId xmlns:a16="http://schemas.microsoft.com/office/drawing/2014/main" id="{1DD2C1BF-B012-436E-BB01-9D4079BD9F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5" cy="6858000"/>
          </a:xfrm>
          <a:prstGeom prst="rect">
            <a:avLst/>
          </a:prstGeom>
        </p:spPr>
      </p:pic>
      <p:sp>
        <p:nvSpPr>
          <p:cNvPr id="7" name="TextBox 6">
            <a:extLst>
              <a:ext uri="{FF2B5EF4-FFF2-40B4-BE49-F238E27FC236}">
                <a16:creationId xmlns:a16="http://schemas.microsoft.com/office/drawing/2014/main" id="{B316D4B2-2876-4ADF-883B-642D0F325081}"/>
              </a:ext>
            </a:extLst>
          </p:cNvPr>
          <p:cNvSpPr txBox="1"/>
          <p:nvPr/>
        </p:nvSpPr>
        <p:spPr>
          <a:xfrm>
            <a:off x="535695" y="5457284"/>
            <a:ext cx="35780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dirty="0">
                <a:solidFill>
                  <a:prstClr val="white"/>
                </a:solidFill>
                <a:latin typeface="Arial" panose="020B0604020202020204"/>
              </a:rPr>
              <a:t>Investor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prstClr val="white"/>
                </a:solidFill>
                <a:latin typeface="Arial" panose="020B0604020202020204"/>
              </a:rPr>
              <a:t>June 2024</a:t>
            </a:r>
            <a:endParaRPr kumimoji="0" lang="en-CA"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 name="Picture 2" descr="Logo&#10;&#10;Description automatically generated">
            <a:extLst>
              <a:ext uri="{FF2B5EF4-FFF2-40B4-BE49-F238E27FC236}">
                <a16:creationId xmlns:a16="http://schemas.microsoft.com/office/drawing/2014/main" id="{FD52BDC4-26D3-BAE3-18B9-C1FA16A006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9331" y="-419341"/>
            <a:ext cx="6529062" cy="3917438"/>
          </a:xfrm>
          <a:prstGeom prst="rect">
            <a:avLst/>
          </a:prstGeom>
        </p:spPr>
      </p:pic>
      <p:sp>
        <p:nvSpPr>
          <p:cNvPr id="2" name="Rectangle 1">
            <a:extLst>
              <a:ext uri="{FF2B5EF4-FFF2-40B4-BE49-F238E27FC236}">
                <a16:creationId xmlns:a16="http://schemas.microsoft.com/office/drawing/2014/main" id="{1936744A-B4DB-C0E8-1DE5-5B9EFCE81C2F}"/>
              </a:ext>
            </a:extLst>
          </p:cNvPr>
          <p:cNvSpPr/>
          <p:nvPr/>
        </p:nvSpPr>
        <p:spPr>
          <a:xfrm>
            <a:off x="623953" y="4810600"/>
            <a:ext cx="1682497" cy="527812"/>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a:t>TSX: DBO</a:t>
            </a:r>
          </a:p>
        </p:txBody>
      </p:sp>
    </p:spTree>
    <p:extLst>
      <p:ext uri="{BB962C8B-B14F-4D97-AF65-F5344CB8AC3E}">
        <p14:creationId xmlns:p14="http://schemas.microsoft.com/office/powerpoint/2010/main" val="2873138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playing video games&#10;&#10;Description automatically generated">
            <a:extLst>
              <a:ext uri="{FF2B5EF4-FFF2-40B4-BE49-F238E27FC236}">
                <a16:creationId xmlns:a16="http://schemas.microsoft.com/office/drawing/2014/main" id="{474B6424-6EB3-E463-7463-9A8328653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9104" y="1037645"/>
            <a:ext cx="5252895" cy="5820355"/>
          </a:xfrm>
          <a:prstGeom prst="rect">
            <a:avLst/>
          </a:prstGeom>
        </p:spPr>
      </p:pic>
      <p:sp>
        <p:nvSpPr>
          <p:cNvPr id="6" name="Title 5">
            <a:extLst>
              <a:ext uri="{FF2B5EF4-FFF2-40B4-BE49-F238E27FC236}">
                <a16:creationId xmlns:a16="http://schemas.microsoft.com/office/drawing/2014/main" id="{75F2E12B-9996-4CED-A0B9-269957A7B852}"/>
              </a:ext>
            </a:extLst>
          </p:cNvPr>
          <p:cNvSpPr>
            <a:spLocks noGrp="1"/>
          </p:cNvSpPr>
          <p:nvPr>
            <p:ph type="title"/>
          </p:nvPr>
        </p:nvSpPr>
        <p:spPr/>
        <p:txBody>
          <a:bodyPr/>
          <a:lstStyle/>
          <a:p>
            <a:r>
              <a:rPr lang="fr-CA" err="1"/>
              <a:t>Accelerating</a:t>
            </a:r>
            <a:r>
              <a:rPr lang="fr-CA"/>
              <a:t> </a:t>
            </a:r>
            <a:r>
              <a:rPr lang="fr-CA" err="1"/>
              <a:t>into</a:t>
            </a:r>
            <a:r>
              <a:rPr lang="fr-CA"/>
              <a:t> Sim Racing</a:t>
            </a:r>
          </a:p>
        </p:txBody>
      </p:sp>
      <p:sp>
        <p:nvSpPr>
          <p:cNvPr id="16" name="Rectangle 15">
            <a:extLst>
              <a:ext uri="{FF2B5EF4-FFF2-40B4-BE49-F238E27FC236}">
                <a16:creationId xmlns:a16="http://schemas.microsoft.com/office/drawing/2014/main" id="{73683DEF-7776-CE68-50C8-E22EDCC11691}"/>
              </a:ext>
            </a:extLst>
          </p:cNvPr>
          <p:cNvSpPr/>
          <p:nvPr/>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22">
            <a:extLst>
              <a:ext uri="{FF2B5EF4-FFF2-40B4-BE49-F238E27FC236}">
                <a16:creationId xmlns:a16="http://schemas.microsoft.com/office/drawing/2014/main" id="{D15E5CF2-B946-B629-779B-810AFEBF7BFE}"/>
              </a:ext>
            </a:extLst>
          </p:cNvPr>
          <p:cNvSpPr txBox="1"/>
          <p:nvPr/>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10</a:t>
            </a:fld>
            <a:endParaRPr lang="fr-FR" sz="1400">
              <a:solidFill>
                <a:schemeClr val="bg1"/>
              </a:solidFill>
              <a:latin typeface="Red Hat Display" panose="02010503040201060303" pitchFamily="2" charset="77"/>
            </a:endParaRPr>
          </a:p>
        </p:txBody>
      </p:sp>
      <p:sp>
        <p:nvSpPr>
          <p:cNvPr id="12" name="TextBox 11">
            <a:extLst>
              <a:ext uri="{FF2B5EF4-FFF2-40B4-BE49-F238E27FC236}">
                <a16:creationId xmlns:a16="http://schemas.microsoft.com/office/drawing/2014/main" id="{B269F80B-1A77-D501-85D3-FA227DDA1979}"/>
              </a:ext>
            </a:extLst>
          </p:cNvPr>
          <p:cNvSpPr txBox="1"/>
          <p:nvPr/>
        </p:nvSpPr>
        <p:spPr>
          <a:xfrm>
            <a:off x="412955" y="1721557"/>
            <a:ext cx="5771535" cy="4078039"/>
          </a:xfrm>
          <a:prstGeom prst="rect">
            <a:avLst/>
          </a:prstGeom>
          <a:noFill/>
        </p:spPr>
        <p:txBody>
          <a:bodyPr wrap="square" rtlCol="0">
            <a:spAutoFit/>
          </a:bodyPr>
          <a:lstStyle/>
          <a:p>
            <a:pPr marL="342900" indent="-342900">
              <a:spcAft>
                <a:spcPts val="3600"/>
              </a:spcAft>
              <a:buClr>
                <a:srgbClr val="FF8200"/>
              </a:buClr>
              <a:buFont typeface="Wingdings" panose="05000000000000000000" pitchFamily="2" charset="2"/>
              <a:buChar char="§"/>
            </a:pPr>
            <a:r>
              <a:rPr lang="en-US" sz="2200" dirty="0">
                <a:solidFill>
                  <a:srgbClr val="061C4B"/>
                </a:solidFill>
                <a:latin typeface="Arial" panose="020B0604020202020204" pitchFamily="34" charset="0"/>
                <a:cs typeface="Arial" panose="020B0604020202020204" pitchFamily="34" charset="0"/>
              </a:rPr>
              <a:t>Leverage strong partnerships with FIA, NASCAR, and leading sim racing equipment manufacturers and resellers</a:t>
            </a:r>
          </a:p>
          <a:p>
            <a:pPr marL="342900" indent="-342900">
              <a:spcAft>
                <a:spcPts val="1800"/>
              </a:spcAft>
              <a:buClr>
                <a:srgbClr val="FF8200"/>
              </a:buClr>
              <a:buFont typeface="Wingdings" panose="05000000000000000000" pitchFamily="2" charset="2"/>
              <a:buChar char="§"/>
            </a:pPr>
            <a:r>
              <a:rPr lang="en-US" sz="2200" dirty="0">
                <a:solidFill>
                  <a:srgbClr val="061C4B"/>
                </a:solidFill>
                <a:latin typeface="Arial" panose="020B0604020202020204" pitchFamily="34" charset="0"/>
                <a:cs typeface="Arial" panose="020B0604020202020204" pitchFamily="34" charset="0"/>
              </a:rPr>
              <a:t>Continued rollout of F1 Arcade locations by Kindred Concepts</a:t>
            </a:r>
          </a:p>
          <a:p>
            <a:pPr marL="800100" lvl="1" indent="-342900">
              <a:spcAft>
                <a:spcPts val="600"/>
              </a:spcAft>
              <a:buClr>
                <a:srgbClr val="FF8200"/>
              </a:buClr>
              <a:buFont typeface="Wingdings" panose="05000000000000000000" pitchFamily="2" charset="2"/>
              <a:buChar char="§"/>
            </a:pPr>
            <a:r>
              <a:rPr lang="en-CA" sz="2100" dirty="0">
                <a:solidFill>
                  <a:srgbClr val="061C4B"/>
                </a:solidFill>
                <a:latin typeface="Arial" panose="020B0604020202020204" pitchFamily="34" charset="0"/>
                <a:cs typeface="Arial" panose="020B0604020202020204" pitchFamily="34" charset="0"/>
              </a:rPr>
              <a:t>3 locations to date; up to 30 over next few years</a:t>
            </a:r>
          </a:p>
          <a:p>
            <a:pPr marL="1257300" lvl="2" indent="-342900">
              <a:spcAft>
                <a:spcPts val="600"/>
              </a:spcAft>
              <a:buClr>
                <a:srgbClr val="FF8200"/>
              </a:buClr>
              <a:buFont typeface="Wingdings" panose="05000000000000000000" pitchFamily="2" charset="2"/>
              <a:buChar char="§"/>
            </a:pPr>
            <a:r>
              <a:rPr lang="en-CA" sz="2100" dirty="0">
                <a:solidFill>
                  <a:srgbClr val="061C4B"/>
                </a:solidFill>
                <a:latin typeface="Arial" panose="020B0604020202020204" pitchFamily="34" charset="0"/>
                <a:cs typeface="Arial" panose="020B0604020202020204" pitchFamily="34" charset="0"/>
              </a:rPr>
              <a:t>Washington, USA (Fall 2024)</a:t>
            </a:r>
          </a:p>
          <a:p>
            <a:pPr marL="1257300" lvl="2" indent="-342900">
              <a:spcAft>
                <a:spcPts val="1200"/>
              </a:spcAft>
              <a:buClr>
                <a:srgbClr val="FF8200"/>
              </a:buClr>
              <a:buFont typeface="Wingdings" panose="05000000000000000000" pitchFamily="2" charset="2"/>
              <a:buChar char="§"/>
            </a:pPr>
            <a:r>
              <a:rPr lang="en-CA" sz="2100" dirty="0">
                <a:solidFill>
                  <a:srgbClr val="061C4B"/>
                </a:solidFill>
                <a:latin typeface="Arial" panose="020B0604020202020204" pitchFamily="34" charset="0"/>
                <a:cs typeface="Arial" panose="020B0604020202020204" pitchFamily="34" charset="0"/>
              </a:rPr>
              <a:t>Las Vegas, USA (2025)</a:t>
            </a:r>
          </a:p>
        </p:txBody>
      </p:sp>
      <p:sp>
        <p:nvSpPr>
          <p:cNvPr id="13" name="TextBox 12">
            <a:extLst>
              <a:ext uri="{FF2B5EF4-FFF2-40B4-BE49-F238E27FC236}">
                <a16:creationId xmlns:a16="http://schemas.microsoft.com/office/drawing/2014/main" id="{FB001FC1-6546-183E-9F7D-FF6F680C2E97}"/>
              </a:ext>
            </a:extLst>
          </p:cNvPr>
          <p:cNvSpPr txBox="1"/>
          <p:nvPr/>
        </p:nvSpPr>
        <p:spPr>
          <a:xfrm>
            <a:off x="7275871" y="1514168"/>
            <a:ext cx="3146323" cy="369332"/>
          </a:xfrm>
          <a:prstGeom prst="rect">
            <a:avLst/>
          </a:prstGeom>
          <a:noFill/>
        </p:spPr>
        <p:txBody>
          <a:bodyPr wrap="square" rtlCol="0">
            <a:spAutoFit/>
          </a:bodyPr>
          <a:lstStyle/>
          <a:p>
            <a:r>
              <a:rPr lang="en-CA" b="1">
                <a:solidFill>
                  <a:schemeClr val="bg1"/>
                </a:solidFill>
                <a:latin typeface="Arial" panose="020B0604020202020204" pitchFamily="34" charset="0"/>
                <a:cs typeface="Arial" panose="020B0604020202020204" pitchFamily="34" charset="0"/>
              </a:rPr>
              <a:t>Boston, MA</a:t>
            </a:r>
          </a:p>
        </p:txBody>
      </p:sp>
    </p:spTree>
    <p:extLst>
      <p:ext uri="{BB962C8B-B14F-4D97-AF65-F5344CB8AC3E}">
        <p14:creationId xmlns:p14="http://schemas.microsoft.com/office/powerpoint/2010/main" val="3484014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423D6-8EDD-0AC8-F453-23D278645B79}"/>
            </a:ext>
          </a:extLst>
        </p:cNvPr>
        <p:cNvGrpSpPr/>
        <p:nvPr/>
      </p:nvGrpSpPr>
      <p:grpSpPr>
        <a:xfrm>
          <a:off x="0" y="0"/>
          <a:ext cx="0" cy="0"/>
          <a:chOff x="0" y="0"/>
          <a:chExt cx="0" cy="0"/>
        </a:xfrm>
      </p:grpSpPr>
      <p:pic>
        <p:nvPicPr>
          <p:cNvPr id="2" name="Content Placeholder 9" descr="A group of people in a room with several screens">
            <a:extLst>
              <a:ext uri="{FF2B5EF4-FFF2-40B4-BE49-F238E27FC236}">
                <a16:creationId xmlns:a16="http://schemas.microsoft.com/office/drawing/2014/main" id="{CFE7F475-D2AB-43EB-63BD-EFDF5A774305}"/>
              </a:ext>
            </a:extLst>
          </p:cNvPr>
          <p:cNvPicPr>
            <a:picLocks noChangeAspect="1"/>
          </p:cNvPicPr>
          <p:nvPr/>
        </p:nvPicPr>
        <p:blipFill rotWithShape="1">
          <a:blip r:embed="rId3">
            <a:extLst>
              <a:ext uri="{28A0092B-C50C-407E-A947-70E740481C1C}">
                <a14:useLocalDpi xmlns:a14="http://schemas.microsoft.com/office/drawing/2010/main" val="0"/>
              </a:ext>
            </a:extLst>
          </a:blip>
          <a:srcRect l="5754" r="19672"/>
          <a:stretch/>
        </p:blipFill>
        <p:spPr>
          <a:xfrm>
            <a:off x="5685284" y="1037646"/>
            <a:ext cx="6510661" cy="5820354"/>
          </a:xfrm>
          <a:prstGeom prst="rect">
            <a:avLst/>
          </a:prstGeom>
        </p:spPr>
      </p:pic>
      <p:sp>
        <p:nvSpPr>
          <p:cNvPr id="6" name="Title 5">
            <a:extLst>
              <a:ext uri="{FF2B5EF4-FFF2-40B4-BE49-F238E27FC236}">
                <a16:creationId xmlns:a16="http://schemas.microsoft.com/office/drawing/2014/main" id="{5DC285BB-55AF-4CCE-1294-5EAA9629D7C2}"/>
              </a:ext>
            </a:extLst>
          </p:cNvPr>
          <p:cNvSpPr>
            <a:spLocks noGrp="1"/>
          </p:cNvSpPr>
          <p:nvPr>
            <p:ph type="title"/>
          </p:nvPr>
        </p:nvSpPr>
        <p:spPr/>
        <p:txBody>
          <a:bodyPr/>
          <a:lstStyle/>
          <a:p>
            <a:r>
              <a:rPr lang="fr-CA" err="1"/>
              <a:t>Leaning</a:t>
            </a:r>
            <a:r>
              <a:rPr lang="fr-CA"/>
              <a:t> </a:t>
            </a:r>
            <a:r>
              <a:rPr lang="fr-CA" err="1"/>
              <a:t>into</a:t>
            </a:r>
            <a:r>
              <a:rPr lang="fr-CA"/>
              <a:t> Simulation &amp; Training </a:t>
            </a:r>
          </a:p>
        </p:txBody>
      </p:sp>
      <p:sp>
        <p:nvSpPr>
          <p:cNvPr id="16" name="Rectangle 15">
            <a:extLst>
              <a:ext uri="{FF2B5EF4-FFF2-40B4-BE49-F238E27FC236}">
                <a16:creationId xmlns:a16="http://schemas.microsoft.com/office/drawing/2014/main" id="{77A2E868-6712-3934-89DD-A43E59F3E0DD}"/>
              </a:ext>
            </a:extLst>
          </p:cNvPr>
          <p:cNvSpPr/>
          <p:nvPr/>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22">
            <a:extLst>
              <a:ext uri="{FF2B5EF4-FFF2-40B4-BE49-F238E27FC236}">
                <a16:creationId xmlns:a16="http://schemas.microsoft.com/office/drawing/2014/main" id="{0A52533F-9BA5-4AD2-D5AF-9739618F2D21}"/>
              </a:ext>
            </a:extLst>
          </p:cNvPr>
          <p:cNvSpPr txBox="1"/>
          <p:nvPr/>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11</a:t>
            </a:fld>
            <a:endParaRPr lang="fr-FR" sz="1400">
              <a:solidFill>
                <a:schemeClr val="bg1"/>
              </a:solidFill>
              <a:latin typeface="Red Hat Display" panose="02010503040201060303" pitchFamily="2" charset="77"/>
            </a:endParaRPr>
          </a:p>
        </p:txBody>
      </p:sp>
      <p:sp>
        <p:nvSpPr>
          <p:cNvPr id="5" name="TextBox 4">
            <a:extLst>
              <a:ext uri="{FF2B5EF4-FFF2-40B4-BE49-F238E27FC236}">
                <a16:creationId xmlns:a16="http://schemas.microsoft.com/office/drawing/2014/main" id="{D0C7B5BC-062D-E250-A750-E5AFD50C3522}"/>
              </a:ext>
            </a:extLst>
          </p:cNvPr>
          <p:cNvSpPr txBox="1"/>
          <p:nvPr/>
        </p:nvSpPr>
        <p:spPr>
          <a:xfrm>
            <a:off x="412448" y="1695938"/>
            <a:ext cx="4925648" cy="4832092"/>
          </a:xfrm>
          <a:prstGeom prst="rect">
            <a:avLst/>
          </a:prstGeom>
          <a:noFill/>
        </p:spPr>
        <p:txBody>
          <a:bodyPr wrap="square" lIns="91440" tIns="45720" rIns="91440" bIns="45720" rtlCol="0" anchor="t">
            <a:spAutoFit/>
          </a:bodyPr>
          <a:lstStyle/>
          <a:p>
            <a:pPr marL="342900" indent="-342900">
              <a:spcAft>
                <a:spcPts val="1200"/>
              </a:spcAft>
              <a:buClr>
                <a:srgbClr val="FF8200"/>
              </a:buClr>
              <a:buFont typeface="Wingdings" panose="05000000000000000000" pitchFamily="2" charset="2"/>
              <a:buChar char="§"/>
            </a:pPr>
            <a:r>
              <a:rPr lang="en-US" sz="2200" dirty="0">
                <a:solidFill>
                  <a:srgbClr val="061C4B"/>
                </a:solidFill>
                <a:latin typeface="Arial"/>
                <a:cs typeface="Arial"/>
              </a:rPr>
              <a:t>Business opportunity</a:t>
            </a:r>
            <a:endParaRPr lang="en-US" sz="2200" dirty="0"/>
          </a:p>
          <a:p>
            <a:pPr marL="800100" lvl="1" indent="-342900">
              <a:spcAft>
                <a:spcPts val="1200"/>
              </a:spcAft>
              <a:buClr>
                <a:srgbClr val="FF8200"/>
              </a:buClr>
              <a:buFont typeface="Wingdings" panose="05000000000000000000" pitchFamily="2" charset="2"/>
              <a:buChar char="§"/>
            </a:pPr>
            <a:r>
              <a:rPr lang="en-US" sz="2100" dirty="0">
                <a:solidFill>
                  <a:srgbClr val="061C4B"/>
                </a:solidFill>
                <a:latin typeface="Arial"/>
                <a:cs typeface="Arial"/>
              </a:rPr>
              <a:t>Static simulator conversion</a:t>
            </a:r>
          </a:p>
          <a:p>
            <a:pPr marL="800100" lvl="1" indent="-342900">
              <a:spcAft>
                <a:spcPts val="1200"/>
              </a:spcAft>
              <a:buClr>
                <a:srgbClr val="FF8200"/>
              </a:buClr>
              <a:buFont typeface="Wingdings" panose="05000000000000000000" pitchFamily="2" charset="2"/>
              <a:buChar char="§"/>
            </a:pPr>
            <a:r>
              <a:rPr lang="en-US" sz="2100" dirty="0">
                <a:solidFill>
                  <a:srgbClr val="061C4B"/>
                </a:solidFill>
                <a:latin typeface="Arial"/>
                <a:cs typeface="Arial"/>
              </a:rPr>
              <a:t>Desktop training</a:t>
            </a:r>
            <a:endParaRPr lang="en-US" sz="2100" dirty="0"/>
          </a:p>
          <a:p>
            <a:pPr marL="800100" lvl="1" indent="-342900">
              <a:spcAft>
                <a:spcPts val="3600"/>
              </a:spcAft>
              <a:buClr>
                <a:srgbClr val="FF8200"/>
              </a:buClr>
              <a:buFont typeface="Wingdings" panose="05000000000000000000" pitchFamily="2" charset="2"/>
              <a:buChar char="§"/>
            </a:pPr>
            <a:r>
              <a:rPr lang="en-US" sz="2100" dirty="0">
                <a:solidFill>
                  <a:srgbClr val="061C4B"/>
                </a:solidFill>
                <a:latin typeface="Arial"/>
                <a:cs typeface="Arial"/>
              </a:rPr>
              <a:t>Smaller footprint simulator</a:t>
            </a:r>
          </a:p>
          <a:p>
            <a:pPr marL="342900" indent="-342900">
              <a:spcAft>
                <a:spcPts val="1200"/>
              </a:spcAft>
              <a:buClr>
                <a:srgbClr val="FF8200"/>
              </a:buClr>
              <a:buFont typeface="Wingdings" panose="05000000000000000000" pitchFamily="2" charset="2"/>
              <a:buChar char="§"/>
            </a:pPr>
            <a:r>
              <a:rPr lang="en-US" sz="2200" dirty="0">
                <a:solidFill>
                  <a:srgbClr val="061C4B"/>
                </a:solidFill>
                <a:latin typeface="Arial"/>
                <a:cs typeface="Arial"/>
              </a:rPr>
              <a:t>Key segments considered</a:t>
            </a:r>
          </a:p>
          <a:p>
            <a:pPr marL="800100" lvl="1" indent="-342900">
              <a:spcAft>
                <a:spcPts val="1200"/>
              </a:spcAft>
              <a:buClr>
                <a:srgbClr val="FF8200"/>
              </a:buClr>
              <a:buFont typeface="Wingdings" panose="05000000000000000000" pitchFamily="2" charset="2"/>
              <a:buChar char="§"/>
            </a:pPr>
            <a:r>
              <a:rPr lang="en-US" sz="2100" dirty="0">
                <a:solidFill>
                  <a:srgbClr val="061C4B"/>
                </a:solidFill>
                <a:latin typeface="Arial"/>
                <a:cs typeface="Arial"/>
              </a:rPr>
              <a:t>Heavy equipment/construction</a:t>
            </a:r>
          </a:p>
          <a:p>
            <a:pPr marL="800100" lvl="1" indent="-342900">
              <a:spcAft>
                <a:spcPts val="1200"/>
              </a:spcAft>
              <a:buClr>
                <a:srgbClr val="FF8200"/>
              </a:buClr>
              <a:buFont typeface="Wingdings" panose="05000000000000000000" pitchFamily="2" charset="2"/>
              <a:buChar char="§"/>
            </a:pPr>
            <a:r>
              <a:rPr lang="en-US" sz="2100" dirty="0">
                <a:solidFill>
                  <a:srgbClr val="061C4B"/>
                </a:solidFill>
                <a:latin typeface="Arial"/>
                <a:cs typeface="Arial"/>
              </a:rPr>
              <a:t>Driving</a:t>
            </a:r>
          </a:p>
          <a:p>
            <a:pPr marL="800100" lvl="1" indent="-342900">
              <a:spcAft>
                <a:spcPts val="2400"/>
              </a:spcAft>
              <a:buClr>
                <a:srgbClr val="FF8200"/>
              </a:buClr>
              <a:buFont typeface="Wingdings" panose="05000000000000000000" pitchFamily="2" charset="2"/>
              <a:buChar char="§"/>
            </a:pPr>
            <a:r>
              <a:rPr lang="en-US" sz="2100" dirty="0">
                <a:solidFill>
                  <a:srgbClr val="061C4B"/>
                </a:solidFill>
                <a:latin typeface="Arial"/>
                <a:cs typeface="Arial"/>
              </a:rPr>
              <a:t>Flight</a:t>
            </a:r>
          </a:p>
          <a:p>
            <a:pPr marL="800100" lvl="1" indent="-342900">
              <a:spcAft>
                <a:spcPts val="2400"/>
              </a:spcAft>
              <a:buClr>
                <a:srgbClr val="FF8200"/>
              </a:buClr>
              <a:buFont typeface="Wingdings" panose="05000000000000000000" pitchFamily="2" charset="2"/>
              <a:buChar char="§"/>
            </a:pPr>
            <a:endParaRPr lang="en-US" sz="2200" dirty="0">
              <a:solidFill>
                <a:srgbClr val="061C4B"/>
              </a:solidFill>
              <a:latin typeface="Arial"/>
              <a:cs typeface="Arial"/>
            </a:endParaRPr>
          </a:p>
        </p:txBody>
      </p:sp>
    </p:spTree>
    <p:extLst>
      <p:ext uri="{BB962C8B-B14F-4D97-AF65-F5344CB8AC3E}">
        <p14:creationId xmlns:p14="http://schemas.microsoft.com/office/powerpoint/2010/main" val="176811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D19BF1-D731-E27A-DC9B-657042CD89ED}"/>
              </a:ext>
            </a:extLst>
          </p:cNvPr>
          <p:cNvSpPr/>
          <p:nvPr/>
        </p:nvSpPr>
        <p:spPr>
          <a:xfrm>
            <a:off x="485283" y="1376313"/>
            <a:ext cx="11264103" cy="45342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75F2E12B-9996-4CED-A0B9-269957A7B852}"/>
              </a:ext>
            </a:extLst>
          </p:cNvPr>
          <p:cNvSpPr>
            <a:spLocks noGrp="1"/>
          </p:cNvSpPr>
          <p:nvPr>
            <p:ph type="title"/>
          </p:nvPr>
        </p:nvSpPr>
        <p:spPr>
          <a:xfrm>
            <a:off x="485283" y="351009"/>
            <a:ext cx="11264103" cy="686950"/>
          </a:xfrm>
        </p:spPr>
        <p:txBody>
          <a:bodyPr/>
          <a:lstStyle/>
          <a:p>
            <a:r>
              <a:rPr lang="fr-CA" dirty="0" err="1">
                <a:latin typeface="Red Hat Display" panose="02010503040201060303"/>
              </a:rPr>
              <a:t>Summary</a:t>
            </a:r>
            <a:endParaRPr lang="fr-CA" dirty="0">
              <a:latin typeface="Red Hat Display" panose="02010503040201060303"/>
            </a:endParaRPr>
          </a:p>
        </p:txBody>
      </p:sp>
      <p:sp>
        <p:nvSpPr>
          <p:cNvPr id="4" name="TextBox 3">
            <a:extLst>
              <a:ext uri="{FF2B5EF4-FFF2-40B4-BE49-F238E27FC236}">
                <a16:creationId xmlns:a16="http://schemas.microsoft.com/office/drawing/2014/main" id="{A456BDB0-DAD5-2443-740E-B59A7041833F}"/>
              </a:ext>
            </a:extLst>
          </p:cNvPr>
          <p:cNvSpPr txBox="1"/>
          <p:nvPr/>
        </p:nvSpPr>
        <p:spPr>
          <a:xfrm>
            <a:off x="816578" y="1596745"/>
            <a:ext cx="10601512" cy="4093428"/>
          </a:xfrm>
          <a:prstGeom prst="rect">
            <a:avLst/>
          </a:prstGeom>
          <a:noFill/>
        </p:spPr>
        <p:txBody>
          <a:bodyPr wrap="square" rtlCol="0">
            <a:spAutoFit/>
          </a:bodyPr>
          <a:lstStyle/>
          <a:p>
            <a:pPr marL="457154" indent="-457154">
              <a:spcAft>
                <a:spcPts val="2400"/>
              </a:spcAft>
              <a:buClr>
                <a:srgbClr val="FF8200"/>
              </a:buClr>
              <a:buFont typeface="+mj-lt"/>
              <a:buAutoNum type="arabicPeriod"/>
            </a:pPr>
            <a:r>
              <a:rPr lang="en-US" sz="2400" dirty="0">
                <a:solidFill>
                  <a:srgbClr val="061C4B"/>
                </a:solidFill>
                <a:latin typeface="Arial" panose="020B0604020202020204" pitchFamily="34" charset="0"/>
                <a:cs typeface="Arial" panose="020B0604020202020204" pitchFamily="34" charset="0"/>
              </a:rPr>
              <a:t>Innovative, highly precise and immersive haptic technology improves entertainment and training experiences</a:t>
            </a:r>
          </a:p>
          <a:p>
            <a:pPr marL="457154" indent="-457154">
              <a:spcAft>
                <a:spcPts val="2400"/>
              </a:spcAft>
              <a:buClr>
                <a:srgbClr val="FF8200"/>
              </a:buClr>
              <a:buFont typeface="+mj-lt"/>
              <a:buAutoNum type="arabicPeriod"/>
            </a:pPr>
            <a:r>
              <a:rPr lang="en-US" sz="2400" dirty="0">
                <a:solidFill>
                  <a:srgbClr val="061C4B"/>
                </a:solidFill>
                <a:latin typeface="Arial" panose="020B0604020202020204" pitchFamily="34" charset="0"/>
                <a:cs typeface="Arial" panose="020B0604020202020204" pitchFamily="34" charset="0"/>
              </a:rPr>
              <a:t>Strong partners in key markets: theatrical-exhibition, video gaming, and racing simulation</a:t>
            </a:r>
          </a:p>
          <a:p>
            <a:pPr marL="457154" indent="-457154">
              <a:spcAft>
                <a:spcPts val="2400"/>
              </a:spcAft>
              <a:buClr>
                <a:srgbClr val="FF8200"/>
              </a:buClr>
              <a:buFont typeface="+mj-lt"/>
              <a:buAutoNum type="arabicPeriod"/>
            </a:pPr>
            <a:r>
              <a:rPr lang="en-US" sz="2400" dirty="0">
                <a:solidFill>
                  <a:srgbClr val="061C4B"/>
                </a:solidFill>
                <a:latin typeface="Arial" panose="020B0604020202020204" pitchFamily="34" charset="0"/>
                <a:cs typeface="Arial" panose="020B0604020202020204" pitchFamily="34" charset="0"/>
              </a:rPr>
              <a:t>Looking to accelerate growth organically and through accretive acquisitions</a:t>
            </a:r>
          </a:p>
          <a:p>
            <a:pPr marL="457154" indent="-457154">
              <a:spcAft>
                <a:spcPts val="1200"/>
              </a:spcAft>
              <a:buClr>
                <a:srgbClr val="FF8200"/>
              </a:buClr>
              <a:buFont typeface="+mj-lt"/>
              <a:buAutoNum type="arabicPeriod"/>
            </a:pPr>
            <a:r>
              <a:rPr lang="en-CA" sz="2400" dirty="0">
                <a:solidFill>
                  <a:srgbClr val="061C4B"/>
                </a:solidFill>
                <a:latin typeface="Arial" panose="020B0604020202020204" pitchFamily="34" charset="0"/>
                <a:cs typeface="Arial" panose="020B0604020202020204" pitchFamily="34" charset="0"/>
              </a:rPr>
              <a:t>Stock is hovering below the radar</a:t>
            </a:r>
          </a:p>
          <a:p>
            <a:pPr marL="914354" lvl="1" indent="-457154">
              <a:spcAft>
                <a:spcPts val="2400"/>
              </a:spcAft>
              <a:buClr>
                <a:srgbClr val="FF8200"/>
              </a:buClr>
              <a:buFont typeface="Wingdings" panose="05000000000000000000" pitchFamily="2" charset="2"/>
              <a:buChar char="§"/>
            </a:pPr>
            <a:r>
              <a:rPr lang="en-CA" sz="2200" dirty="0">
                <a:solidFill>
                  <a:srgbClr val="061C4B"/>
                </a:solidFill>
                <a:latin typeface="Arial" panose="020B0604020202020204" pitchFamily="34" charset="0"/>
                <a:cs typeface="Arial" panose="020B0604020202020204" pitchFamily="34" charset="0"/>
              </a:rPr>
              <a:t>Trading at ~0.5X sales; no analyst coverage</a:t>
            </a:r>
          </a:p>
        </p:txBody>
      </p:sp>
    </p:spTree>
    <p:extLst>
      <p:ext uri="{BB962C8B-B14F-4D97-AF65-F5344CB8AC3E}">
        <p14:creationId xmlns:p14="http://schemas.microsoft.com/office/powerpoint/2010/main" val="1830938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94D75E-C25D-236D-A543-282D8B9BF5D7}"/>
              </a:ext>
            </a:extLst>
          </p:cNvPr>
          <p:cNvSpPr/>
          <p:nvPr/>
        </p:nvSpPr>
        <p:spPr>
          <a:xfrm>
            <a:off x="0" y="0"/>
            <a:ext cx="8143875" cy="7116024"/>
          </a:xfrm>
          <a:prstGeom prst="rect">
            <a:avLst/>
          </a:prstGeom>
          <a:gradFill>
            <a:gsLst>
              <a:gs pos="49400">
                <a:srgbClr val="000000">
                  <a:alpha val="45000"/>
                </a:srgbClr>
              </a:gs>
              <a:gs pos="0">
                <a:schemeClr val="tx1">
                  <a:alpha val="55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5A93D098-E513-22DE-D046-75DE72D22ABD}"/>
              </a:ext>
            </a:extLst>
          </p:cNvPr>
          <p:cNvSpPr txBox="1"/>
          <p:nvPr/>
        </p:nvSpPr>
        <p:spPr>
          <a:xfrm>
            <a:off x="662880" y="4233672"/>
            <a:ext cx="7480995" cy="2508379"/>
          </a:xfrm>
          <a:prstGeom prst="rect">
            <a:avLst/>
          </a:prstGeom>
          <a:solidFill>
            <a:srgbClr val="000000">
              <a:alpha val="50196"/>
            </a:srgbClr>
          </a:solidFill>
        </p:spPr>
        <p:txBody>
          <a:bodyPr wrap="square" rtlCol="0">
            <a:spAutoFit/>
          </a:bodyPr>
          <a:lstStyle/>
          <a:p>
            <a:pPr>
              <a:spcAft>
                <a:spcPts val="600"/>
              </a:spcAft>
            </a:pPr>
            <a:r>
              <a:rPr lang="en-CA" sz="3200" b="1" u="sng">
                <a:solidFill>
                  <a:schemeClr val="bg1"/>
                </a:solidFill>
              </a:rPr>
              <a:t>For more information:</a:t>
            </a:r>
          </a:p>
          <a:p>
            <a:pPr marL="457200" indent="-457200">
              <a:buClr>
                <a:srgbClr val="FF8200"/>
              </a:buClr>
              <a:buFont typeface="Wingdings" panose="05000000000000000000" pitchFamily="2" charset="2"/>
              <a:buChar char="§"/>
            </a:pPr>
            <a:r>
              <a:rPr lang="en-CA" sz="3000" b="1">
                <a:solidFill>
                  <a:schemeClr val="bg1"/>
                </a:solidFill>
              </a:rPr>
              <a:t>Visit </a:t>
            </a:r>
            <a:r>
              <a:rPr lang="en-CA" sz="3000" b="1">
                <a:solidFill>
                  <a:srgbClr val="FF8200"/>
                </a:solidFill>
              </a:rPr>
              <a:t>d-box.com</a:t>
            </a:r>
          </a:p>
          <a:p>
            <a:pPr marL="457200" indent="-457200">
              <a:buClr>
                <a:srgbClr val="FF8200"/>
              </a:buClr>
              <a:buFont typeface="Wingdings" panose="05000000000000000000" pitchFamily="2" charset="2"/>
              <a:buChar char="§"/>
            </a:pPr>
            <a:r>
              <a:rPr lang="en-CA" sz="3000" b="1">
                <a:solidFill>
                  <a:schemeClr val="bg1"/>
                </a:solidFill>
              </a:rPr>
              <a:t>Email </a:t>
            </a:r>
            <a:r>
              <a:rPr lang="en-CA" sz="3000" b="1">
                <a:solidFill>
                  <a:srgbClr val="FF8200"/>
                </a:solidFill>
              </a:rPr>
              <a:t>investors@d-box.com</a:t>
            </a:r>
          </a:p>
          <a:p>
            <a:pPr marL="457200" indent="-457200">
              <a:buClr>
                <a:srgbClr val="FF8200"/>
              </a:buClr>
              <a:buFont typeface="Wingdings" panose="05000000000000000000" pitchFamily="2" charset="2"/>
              <a:buChar char="§"/>
            </a:pPr>
            <a:r>
              <a:rPr lang="en-CA" sz="3000" b="1">
                <a:solidFill>
                  <a:schemeClr val="bg1"/>
                </a:solidFill>
              </a:rPr>
              <a:t>Follow us on LinkedIn at </a:t>
            </a:r>
            <a:r>
              <a:rPr lang="en-CA" sz="3000" b="1">
                <a:solidFill>
                  <a:srgbClr val="FF8200"/>
                </a:solidFill>
              </a:rPr>
              <a:t>linkedin.com/company/d-box-technologies</a:t>
            </a:r>
          </a:p>
        </p:txBody>
      </p:sp>
      <p:pic>
        <p:nvPicPr>
          <p:cNvPr id="2" name="Picture 1" descr="Logo&#10;&#10;Description automatically generated">
            <a:extLst>
              <a:ext uri="{FF2B5EF4-FFF2-40B4-BE49-F238E27FC236}">
                <a16:creationId xmlns:a16="http://schemas.microsoft.com/office/drawing/2014/main" id="{B0468603-4164-3AE0-49DB-3126D58653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9331" y="-419341"/>
            <a:ext cx="6529062" cy="3917438"/>
          </a:xfrm>
          <a:prstGeom prst="rect">
            <a:avLst/>
          </a:prstGeom>
        </p:spPr>
      </p:pic>
    </p:spTree>
    <p:extLst>
      <p:ext uri="{BB962C8B-B14F-4D97-AF65-F5344CB8AC3E}">
        <p14:creationId xmlns:p14="http://schemas.microsoft.com/office/powerpoint/2010/main" val="2644812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CD911E7-5C19-64E4-81B7-5A54CE67D727}"/>
              </a:ext>
            </a:extLst>
          </p:cNvPr>
          <p:cNvSpPr txBox="1">
            <a:spLocks/>
          </p:cNvSpPr>
          <p:nvPr/>
        </p:nvSpPr>
        <p:spPr>
          <a:xfrm>
            <a:off x="267831" y="229612"/>
            <a:ext cx="10515600" cy="694130"/>
          </a:xfrm>
          <a:prstGeom prst="rect">
            <a:avLst/>
          </a:prstGeom>
        </p:spPr>
        <p:txBody>
          <a:bodyPr/>
          <a:lstStyle>
            <a:lvl1pPr algn="l" defTabSz="914400" rtl="0" eaLnBrk="1" latinLnBrk="0" hangingPunct="1">
              <a:lnSpc>
                <a:spcPct val="90000"/>
              </a:lnSpc>
              <a:spcBef>
                <a:spcPct val="0"/>
              </a:spcBef>
              <a:buNone/>
              <a:defRPr sz="3200" kern="1200">
                <a:solidFill>
                  <a:schemeClr val="accent3"/>
                </a:solidFill>
                <a:latin typeface="+mj-lt"/>
                <a:ea typeface="+mj-ea"/>
                <a:cs typeface="+mj-cs"/>
              </a:defRPr>
            </a:lvl1pPr>
          </a:lstStyle>
          <a:p>
            <a:r>
              <a:rPr lang="en-US"/>
              <a:t>Disclaimer</a:t>
            </a:r>
          </a:p>
        </p:txBody>
      </p:sp>
      <p:sp>
        <p:nvSpPr>
          <p:cNvPr id="4" name="Rectangle 3">
            <a:extLst>
              <a:ext uri="{FF2B5EF4-FFF2-40B4-BE49-F238E27FC236}">
                <a16:creationId xmlns:a16="http://schemas.microsoft.com/office/drawing/2014/main" id="{954B4BC4-6B5D-9EB4-1776-8E40A57F6E5A}"/>
              </a:ext>
            </a:extLst>
          </p:cNvPr>
          <p:cNvSpPr/>
          <p:nvPr/>
        </p:nvSpPr>
        <p:spPr>
          <a:xfrm>
            <a:off x="366713" y="880198"/>
            <a:ext cx="11493055" cy="5977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algn="just">
              <a:defRPr/>
            </a:pPr>
            <a:r>
              <a:rPr lang="en-CA" sz="1200" b="1">
                <a:solidFill>
                  <a:srgbClr val="061C4B"/>
                </a:solidFill>
                <a:latin typeface="Arial" panose="020B0604020202020204" pitchFamily="34" charset="0"/>
                <a:ea typeface="DengXian" panose="02010600030101010101" pitchFamily="2" charset="-122"/>
              </a:rPr>
              <a:t>Caution Regarding Forward-looking Information</a:t>
            </a:r>
            <a:endParaRPr lang="en-CA" sz="1200">
              <a:solidFill>
                <a:srgbClr val="061C4B"/>
              </a:solidFill>
              <a:latin typeface="Calibri" panose="020F0502020204030204" pitchFamily="34" charset="0"/>
              <a:ea typeface="DengXian" panose="02010600030101010101" pitchFamily="2" charset="-12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61C4B"/>
                </a:solidFill>
                <a:effectLst/>
                <a:uLnTx/>
                <a:uFillTx/>
                <a:latin typeface="Arial" panose="020B0604020202020204" pitchFamily="34" charset="0"/>
                <a:ea typeface="+mn-ea"/>
                <a:cs typeface="Arial" panose="020B0604020202020204" pitchFamily="34" charset="0"/>
              </a:rPr>
              <a:t>This presentation contains statements that may constitute “forward-looking information” within the meaning of applicable Canadian securities legislation. Forward-looking information may include, among others, statements regarding the future plans, activities, objectives, operations, strategy, financial performance and condition of the Corporation, or the assumptions underlying any of the foregoing. In this presentation, words such as “may”, “would”, “could”, “will”, “likely”, “believe”, “expect”, “anticipate”, “intend”, “plan”, “estimate” and similar words and the negative form thereof are used to identify forward-looking statements. Forward-looking statements should not be read as guarantees of future performance or results, and will not necessarily be accurate indications of whether, or the times at or by which, such future performance will be achieved. No assurance can be given that any events anticipated by the forward-looking information will transpire or occur. Forward-looking information is based on information available at the time and / or Management's good-faith belief with respect to future events and are subject to known or unknown risks, uncertainties, assumptions and other unpredictable factors, many of which are beyond the Corporation’s control. These risks, uncertainties and assumptions include, but are not limited to, those described under “Risk Factors” in the Corporation’s Annual Information Form for the fiscal year ended March 31, 2024, a copy of which is available on SEDAR+ at www.sedarplus.ca and could cause actual events or results to differ materially from those projected in any forward-looking statements.  The Corporation does not intend, nor does the Corporation undertake any obligation, to update or revise any forward-looking information contained in this presentation to reflect subsequent information, events or circumstances or otherwise, except if required by applicable laws.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CA" sz="800" b="1" i="0" u="none" strike="noStrike" kern="1200" cap="none" spc="0" normalizeH="0" baseline="0" noProof="0">
              <a:ln>
                <a:noFill/>
              </a:ln>
              <a:solidFill>
                <a:srgbClr val="061C4B"/>
              </a:solidFill>
              <a:effectLst/>
              <a:uLnTx/>
              <a:uFillTx/>
              <a:latin typeface="Arial" panose="020B0604020202020204" pitchFamily="34" charset="0"/>
              <a:ea typeface="DengXian"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061C4B"/>
                </a:solidFill>
                <a:effectLst/>
                <a:uLnTx/>
                <a:uFillTx/>
                <a:latin typeface="Arial" panose="020B0604020202020204" pitchFamily="34" charset="0"/>
                <a:ea typeface="DengXian" panose="02010600030101010101" pitchFamily="2" charset="-122"/>
                <a:cs typeface="+mn-cs"/>
              </a:rPr>
              <a:t>Market and Industry Data</a:t>
            </a:r>
            <a:endParaRPr kumimoji="0" lang="en-CA" sz="1200" b="0" i="0" u="none" strike="noStrike" kern="1200" cap="none" spc="0" normalizeH="0" baseline="0" noProof="0">
              <a:ln>
                <a:noFill/>
              </a:ln>
              <a:solidFill>
                <a:srgbClr val="061C4B"/>
              </a:solidFill>
              <a:effectLst/>
              <a:uLnTx/>
              <a:uFillTx/>
              <a:latin typeface="Calibri" panose="020F0502020204030204" pitchFamily="34" charset="0"/>
              <a:ea typeface="DengXian"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61C4B"/>
                </a:solidFill>
                <a:effectLst/>
                <a:uLnTx/>
                <a:uFillTx/>
                <a:latin typeface="Arial" panose="020B0604020202020204" pitchFamily="34" charset="0"/>
                <a:ea typeface="DengXian" panose="02010600030101010101" pitchFamily="2" charset="-122"/>
                <a:cs typeface="+mn-cs"/>
              </a:rPr>
              <a:t>Market and industry data presented throughout this presentation was obtained from third-party sources, industry reports and publications, websites and other publicly available information, as well as industry and other data prepared by us or on our behalf, on the basis of our knowledge of the markets in which we operate, including information provided by other industry participants. We believe that the market and industry data presented throughout this presentation is accurate and, with respect to data prepared by us or on our behalf, that our opinions, estimates and assumptions are currently appropriate and reasonable, but there can be no assurance as to the accuracy or completeness thereof. The accuracy and completeness of the market and industry data presented throughout this presentation are not guaranteed and the Corporation makes no representation or warranty, express or implied, as to the accuracy of such data and no reliance should be placed on, the fairness, accuracy, completeness or correctness of the market and industry data or any other information or opinions contained herein, for any purpose whatsoever. Actual outcomes may vary materially from those forecast in such reports or publications, and the prospect for material variation can be expected to increase as the length of the forecast period increases. Although we believe it to be reliable, the Corporation has not independently verified any of the data from third-party sources referred to in this presentation, analyzed or verified the underlying studies or surveys relied upon or referred to by such sources, or ascertained the underlying market, economic and other assumptions relied upon by such sources. Market and industry data is subject to variations and cannot be verified due to limits on the availability and reliability of data inputs, the voluntary nature of the data gathering process and other limitations and uncertainties inherent in any statistical survey.</a:t>
            </a:r>
            <a:endParaRPr kumimoji="0" lang="en-CA" sz="1200" b="0" i="0" u="none" strike="noStrike" kern="1200" cap="none" spc="0" normalizeH="0" baseline="0" noProof="0">
              <a:ln>
                <a:noFill/>
              </a:ln>
              <a:solidFill>
                <a:srgbClr val="061C4B"/>
              </a:solidFill>
              <a:effectLst/>
              <a:uLnTx/>
              <a:uFillTx/>
              <a:latin typeface="Calibri" panose="020F0502020204030204" pitchFamily="34" charset="0"/>
              <a:ea typeface="DengXian"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srgbClr val="061C4B"/>
                </a:solidFill>
                <a:effectLst/>
                <a:uLnTx/>
                <a:uFillTx/>
                <a:latin typeface="Arial" panose="020B0604020202020204" pitchFamily="34" charset="0"/>
                <a:ea typeface="DengXian" panose="02010600030101010101" pitchFamily="2" charset="-122"/>
                <a:cs typeface="+mn-cs"/>
              </a:rPr>
              <a:t> </a:t>
            </a:r>
            <a:endParaRPr kumimoji="0" lang="en-CA" sz="800" b="0" i="0" u="none" strike="noStrike" kern="1200" cap="none" spc="0" normalizeH="0" baseline="0" noProof="0">
              <a:ln>
                <a:noFill/>
              </a:ln>
              <a:solidFill>
                <a:srgbClr val="061C4B"/>
              </a:solidFill>
              <a:effectLst/>
              <a:uLnTx/>
              <a:uFillTx/>
              <a:latin typeface="Calibri" panose="020F0502020204030204" pitchFamily="34" charset="0"/>
              <a:ea typeface="DengXian"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061C4B"/>
                </a:solidFill>
                <a:effectLst/>
                <a:uLnTx/>
                <a:uFillTx/>
                <a:latin typeface="Arial" panose="020B0604020202020204" pitchFamily="34" charset="0"/>
                <a:ea typeface="DengXian" panose="02010600030101010101" pitchFamily="2" charset="-122"/>
                <a:cs typeface="+mn-cs"/>
              </a:rPr>
              <a:t>Currency </a:t>
            </a:r>
            <a:endParaRPr kumimoji="0" lang="en-CA" sz="1200" b="0" i="0" u="none" strike="noStrike" kern="1200" cap="none" spc="0" normalizeH="0" baseline="0" noProof="0">
              <a:ln>
                <a:noFill/>
              </a:ln>
              <a:solidFill>
                <a:srgbClr val="061C4B"/>
              </a:solidFill>
              <a:effectLst/>
              <a:uLnTx/>
              <a:uFillTx/>
              <a:latin typeface="Calibri" panose="020F0502020204030204" pitchFamily="34" charset="0"/>
              <a:ea typeface="DengXian"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61C4B"/>
                </a:solidFill>
                <a:effectLst/>
                <a:uLnTx/>
                <a:uFillTx/>
                <a:latin typeface="Arial" panose="020B0604020202020204" pitchFamily="34" charset="0"/>
                <a:ea typeface="+mn-ea"/>
                <a:cs typeface="Arial" panose="020B0604020202020204" pitchFamily="34" charset="0"/>
              </a:rPr>
              <a:t>All references in this presentation to dollars and “$” are to Canadian dollars unless otherwise specified. </a:t>
            </a:r>
          </a:p>
        </p:txBody>
      </p:sp>
      <p:sp>
        <p:nvSpPr>
          <p:cNvPr id="6" name="Rectangle 5">
            <a:extLst>
              <a:ext uri="{FF2B5EF4-FFF2-40B4-BE49-F238E27FC236}">
                <a16:creationId xmlns:a16="http://schemas.microsoft.com/office/drawing/2014/main" id="{0934C141-BCE9-4DF4-8AA1-055B1AB3360D}"/>
              </a:ext>
            </a:extLst>
          </p:cNvPr>
          <p:cNvSpPr/>
          <p:nvPr/>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22">
            <a:extLst>
              <a:ext uri="{FF2B5EF4-FFF2-40B4-BE49-F238E27FC236}">
                <a16:creationId xmlns:a16="http://schemas.microsoft.com/office/drawing/2014/main" id="{A971EA86-B59E-E711-24FE-45F129B8C889}"/>
              </a:ext>
            </a:extLst>
          </p:cNvPr>
          <p:cNvSpPr txBox="1"/>
          <p:nvPr/>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2</a:t>
            </a:fld>
            <a:endParaRPr lang="fr-FR" sz="1400">
              <a:solidFill>
                <a:schemeClr val="bg1"/>
              </a:solidFill>
              <a:latin typeface="Red Hat Display" panose="02010503040201060303" pitchFamily="2" charset="77"/>
            </a:endParaRPr>
          </a:p>
        </p:txBody>
      </p:sp>
    </p:spTree>
    <p:extLst>
      <p:ext uri="{BB962C8B-B14F-4D97-AF65-F5344CB8AC3E}">
        <p14:creationId xmlns:p14="http://schemas.microsoft.com/office/powerpoint/2010/main" val="2311983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F2E12B-9996-4CED-A0B9-269957A7B852}"/>
              </a:ext>
            </a:extLst>
          </p:cNvPr>
          <p:cNvSpPr>
            <a:spLocks noGrp="1"/>
          </p:cNvSpPr>
          <p:nvPr>
            <p:ph type="title"/>
          </p:nvPr>
        </p:nvSpPr>
        <p:spPr>
          <a:xfrm>
            <a:off x="485283" y="351009"/>
            <a:ext cx="11264103" cy="686950"/>
          </a:xfrm>
        </p:spPr>
        <p:txBody>
          <a:bodyPr/>
          <a:lstStyle/>
          <a:p>
            <a:r>
              <a:rPr lang="fr-CA" dirty="0">
                <a:latin typeface="Red Hat Display" panose="02010503040201060303"/>
              </a:rPr>
              <a:t>Investment Highlights</a:t>
            </a:r>
          </a:p>
        </p:txBody>
      </p:sp>
      <p:sp>
        <p:nvSpPr>
          <p:cNvPr id="2" name="Rectangle 1">
            <a:extLst>
              <a:ext uri="{FF2B5EF4-FFF2-40B4-BE49-F238E27FC236}">
                <a16:creationId xmlns:a16="http://schemas.microsoft.com/office/drawing/2014/main" id="{750B9715-11B3-A4D5-007E-DBA9AC9581C2}"/>
              </a:ext>
            </a:extLst>
          </p:cNvPr>
          <p:cNvSpPr/>
          <p:nvPr/>
        </p:nvSpPr>
        <p:spPr>
          <a:xfrm>
            <a:off x="0" y="0"/>
            <a:ext cx="12192000" cy="11783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BDE4B3CA-E54D-EB3F-FF43-144B32C6811C}"/>
              </a:ext>
            </a:extLst>
          </p:cNvPr>
          <p:cNvSpPr txBox="1"/>
          <p:nvPr/>
        </p:nvSpPr>
        <p:spPr>
          <a:xfrm>
            <a:off x="540249" y="1020647"/>
            <a:ext cx="4476227" cy="4816703"/>
          </a:xfrm>
          <a:prstGeom prst="rect">
            <a:avLst/>
          </a:prstGeom>
          <a:noFill/>
        </p:spPr>
        <p:txBody>
          <a:bodyPr wrap="square" rtlCol="0">
            <a:spAutoFit/>
          </a:bodyPr>
          <a:lstStyle/>
          <a:p>
            <a:pPr>
              <a:spcAft>
                <a:spcPts val="3000"/>
              </a:spcAft>
            </a:pPr>
            <a:r>
              <a:rPr lang="en-CA" sz="3400" dirty="0">
                <a:solidFill>
                  <a:srgbClr val="061C4B"/>
                </a:solidFill>
                <a:latin typeface="Arial Black" panose="020B0A04020102020204" pitchFamily="34" charset="0"/>
              </a:rPr>
              <a:t>D-BOX makes entertainment and training</a:t>
            </a:r>
            <a:r>
              <a:rPr lang="en-CA" sz="3400" dirty="0">
                <a:latin typeface="Arial Black" panose="020B0A04020102020204" pitchFamily="34" charset="0"/>
              </a:rPr>
              <a:t> </a:t>
            </a:r>
            <a:r>
              <a:rPr lang="en-CA" sz="3400" dirty="0">
                <a:solidFill>
                  <a:srgbClr val="FF8200"/>
                </a:solidFill>
                <a:latin typeface="Arial Black" panose="020B0A04020102020204" pitchFamily="34" charset="0"/>
              </a:rPr>
              <a:t>more realistic and immersive</a:t>
            </a:r>
          </a:p>
          <a:p>
            <a:r>
              <a:rPr lang="en-CA" sz="2800" b="1" dirty="0">
                <a:solidFill>
                  <a:srgbClr val="061C4B"/>
                </a:solidFill>
              </a:rPr>
              <a:t>Innovative haptic technology allows users to feel </a:t>
            </a:r>
            <a:r>
              <a:rPr lang="en-CA" sz="2800" b="1" dirty="0">
                <a:solidFill>
                  <a:srgbClr val="FF8200"/>
                </a:solidFill>
              </a:rPr>
              <a:t>motion, vibration, and texture</a:t>
            </a:r>
          </a:p>
        </p:txBody>
      </p:sp>
      <p:pic>
        <p:nvPicPr>
          <p:cNvPr id="14" name="Picture 13" descr="A black gaming chair with a screen and a monitor&#10;&#10;Description automatically generated">
            <a:extLst>
              <a:ext uri="{FF2B5EF4-FFF2-40B4-BE49-F238E27FC236}">
                <a16:creationId xmlns:a16="http://schemas.microsoft.com/office/drawing/2014/main" id="{C249B02A-462C-2F3A-0411-56316B4B8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725" y="848724"/>
            <a:ext cx="6192661" cy="5160551"/>
          </a:xfrm>
          <a:prstGeom prst="rect">
            <a:avLst/>
          </a:prstGeom>
        </p:spPr>
      </p:pic>
    </p:spTree>
    <p:extLst>
      <p:ext uri="{BB962C8B-B14F-4D97-AF65-F5344CB8AC3E}">
        <p14:creationId xmlns:p14="http://schemas.microsoft.com/office/powerpoint/2010/main" val="2552461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F2E12B-9996-4CED-A0B9-269957A7B852}"/>
              </a:ext>
            </a:extLst>
          </p:cNvPr>
          <p:cNvSpPr>
            <a:spLocks noGrp="1"/>
          </p:cNvSpPr>
          <p:nvPr>
            <p:ph type="title"/>
          </p:nvPr>
        </p:nvSpPr>
        <p:spPr>
          <a:xfrm>
            <a:off x="485283" y="351009"/>
            <a:ext cx="11264103" cy="686950"/>
          </a:xfrm>
        </p:spPr>
        <p:txBody>
          <a:bodyPr/>
          <a:lstStyle/>
          <a:p>
            <a:r>
              <a:rPr lang="fr-CA" dirty="0">
                <a:latin typeface="Red Hat Display" panose="02010503040201060303"/>
              </a:rPr>
              <a:t>Our Strategic Focus</a:t>
            </a:r>
          </a:p>
        </p:txBody>
      </p:sp>
      <p:pic>
        <p:nvPicPr>
          <p:cNvPr id="7" name="Picture 6" descr="A row of black chairs with yellow writing on them&#10;&#10;Description automatically generated">
            <a:extLst>
              <a:ext uri="{FF2B5EF4-FFF2-40B4-BE49-F238E27FC236}">
                <a16:creationId xmlns:a16="http://schemas.microsoft.com/office/drawing/2014/main" id="{7B77FB08-3A45-5E7E-4FD0-797DE283F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79" y="2558106"/>
            <a:ext cx="3200876" cy="3200876"/>
          </a:xfrm>
          <a:prstGeom prst="rect">
            <a:avLst/>
          </a:prstGeom>
        </p:spPr>
      </p:pic>
      <p:pic>
        <p:nvPicPr>
          <p:cNvPr id="9" name="Picture 8" descr="A person in a hard hat and vest sitting on a chair&#10;&#10;Description automatically generated">
            <a:extLst>
              <a:ext uri="{FF2B5EF4-FFF2-40B4-BE49-F238E27FC236}">
                <a16:creationId xmlns:a16="http://schemas.microsoft.com/office/drawing/2014/main" id="{7D4FBA9A-B80A-1FB5-08E3-29F3668FD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6463" y="2549870"/>
            <a:ext cx="3200876" cy="3200876"/>
          </a:xfrm>
          <a:prstGeom prst="rect">
            <a:avLst/>
          </a:prstGeom>
        </p:spPr>
      </p:pic>
      <p:sp>
        <p:nvSpPr>
          <p:cNvPr id="3" name="TextBox 2">
            <a:extLst>
              <a:ext uri="{FF2B5EF4-FFF2-40B4-BE49-F238E27FC236}">
                <a16:creationId xmlns:a16="http://schemas.microsoft.com/office/drawing/2014/main" id="{DBD22895-9592-1FC5-03DE-6E98B4701597}"/>
              </a:ext>
            </a:extLst>
          </p:cNvPr>
          <p:cNvSpPr txBox="1"/>
          <p:nvPr/>
        </p:nvSpPr>
        <p:spPr>
          <a:xfrm>
            <a:off x="611079" y="1451981"/>
            <a:ext cx="10331736" cy="492443"/>
          </a:xfrm>
          <a:prstGeom prst="rect">
            <a:avLst/>
          </a:prstGeom>
          <a:noFill/>
        </p:spPr>
        <p:txBody>
          <a:bodyPr wrap="square" rtlCol="0">
            <a:spAutoFit/>
          </a:bodyPr>
          <a:lstStyle/>
          <a:p>
            <a:r>
              <a:rPr lang="en-CA" sz="2600" b="1" dirty="0">
                <a:solidFill>
                  <a:srgbClr val="061C4B"/>
                </a:solidFill>
              </a:rPr>
              <a:t>Driving profitable growth in 3 key commercial markets</a:t>
            </a:r>
          </a:p>
        </p:txBody>
      </p:sp>
      <p:sp>
        <p:nvSpPr>
          <p:cNvPr id="4" name="TextBox 3">
            <a:extLst>
              <a:ext uri="{FF2B5EF4-FFF2-40B4-BE49-F238E27FC236}">
                <a16:creationId xmlns:a16="http://schemas.microsoft.com/office/drawing/2014/main" id="{75106E60-E081-6118-D7BD-D230AC0B5B39}"/>
              </a:ext>
            </a:extLst>
          </p:cNvPr>
          <p:cNvSpPr txBox="1"/>
          <p:nvPr/>
        </p:nvSpPr>
        <p:spPr>
          <a:xfrm>
            <a:off x="1144713" y="5993965"/>
            <a:ext cx="2343807" cy="400110"/>
          </a:xfrm>
          <a:prstGeom prst="rect">
            <a:avLst/>
          </a:prstGeom>
          <a:noFill/>
        </p:spPr>
        <p:txBody>
          <a:bodyPr wrap="square" rtlCol="0">
            <a:spAutoFit/>
          </a:bodyPr>
          <a:lstStyle/>
          <a:p>
            <a:pPr algn="ctr"/>
            <a:r>
              <a:rPr lang="en-CA" sz="2000" b="1" dirty="0">
                <a:solidFill>
                  <a:srgbClr val="061C4B"/>
                </a:solidFill>
              </a:rPr>
              <a:t>Theatrical</a:t>
            </a:r>
          </a:p>
        </p:txBody>
      </p:sp>
      <p:sp>
        <p:nvSpPr>
          <p:cNvPr id="5" name="TextBox 4">
            <a:extLst>
              <a:ext uri="{FF2B5EF4-FFF2-40B4-BE49-F238E27FC236}">
                <a16:creationId xmlns:a16="http://schemas.microsoft.com/office/drawing/2014/main" id="{5368F326-C7F8-83B7-FFB8-AD09075DB98C}"/>
              </a:ext>
            </a:extLst>
          </p:cNvPr>
          <p:cNvSpPr txBox="1"/>
          <p:nvPr/>
        </p:nvSpPr>
        <p:spPr>
          <a:xfrm>
            <a:off x="4710143" y="5997396"/>
            <a:ext cx="2343807" cy="400110"/>
          </a:xfrm>
          <a:prstGeom prst="rect">
            <a:avLst/>
          </a:prstGeom>
          <a:noFill/>
        </p:spPr>
        <p:txBody>
          <a:bodyPr wrap="square" rtlCol="0">
            <a:spAutoFit/>
          </a:bodyPr>
          <a:lstStyle/>
          <a:p>
            <a:pPr algn="ctr"/>
            <a:r>
              <a:rPr lang="en-CA" sz="2000" b="1" dirty="0">
                <a:solidFill>
                  <a:srgbClr val="061C4B"/>
                </a:solidFill>
              </a:rPr>
              <a:t>Sim Racing</a:t>
            </a:r>
          </a:p>
        </p:txBody>
      </p:sp>
      <p:sp>
        <p:nvSpPr>
          <p:cNvPr id="8" name="TextBox 7">
            <a:extLst>
              <a:ext uri="{FF2B5EF4-FFF2-40B4-BE49-F238E27FC236}">
                <a16:creationId xmlns:a16="http://schemas.microsoft.com/office/drawing/2014/main" id="{BB971C9A-8EC6-C756-C1B4-34A9EB382F78}"/>
              </a:ext>
            </a:extLst>
          </p:cNvPr>
          <p:cNvSpPr txBox="1"/>
          <p:nvPr/>
        </p:nvSpPr>
        <p:spPr>
          <a:xfrm>
            <a:off x="8032207" y="5993965"/>
            <a:ext cx="2830539" cy="400110"/>
          </a:xfrm>
          <a:prstGeom prst="rect">
            <a:avLst/>
          </a:prstGeom>
          <a:noFill/>
        </p:spPr>
        <p:txBody>
          <a:bodyPr wrap="square" rtlCol="0">
            <a:spAutoFit/>
          </a:bodyPr>
          <a:lstStyle/>
          <a:p>
            <a:pPr algn="ctr"/>
            <a:r>
              <a:rPr lang="en-CA" sz="2000" b="1" dirty="0">
                <a:solidFill>
                  <a:srgbClr val="061C4B"/>
                </a:solidFill>
              </a:rPr>
              <a:t>Simulation &amp; Training</a:t>
            </a:r>
          </a:p>
        </p:txBody>
      </p:sp>
      <p:pic>
        <p:nvPicPr>
          <p:cNvPr id="10" name="Picture 9" descr="A person sitting in a racing car&#10;&#10;Description automatically generated">
            <a:extLst>
              <a:ext uri="{FF2B5EF4-FFF2-40B4-BE49-F238E27FC236}">
                <a16:creationId xmlns:a16="http://schemas.microsoft.com/office/drawing/2014/main" id="{46767D09-1D75-D52C-5982-9B39F1DDF9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321" y="2549870"/>
            <a:ext cx="3200876" cy="3200876"/>
          </a:xfrm>
          <a:prstGeom prst="rect">
            <a:avLst/>
          </a:prstGeom>
        </p:spPr>
      </p:pic>
    </p:spTree>
    <p:extLst>
      <p:ext uri="{BB962C8B-B14F-4D97-AF65-F5344CB8AC3E}">
        <p14:creationId xmlns:p14="http://schemas.microsoft.com/office/powerpoint/2010/main" val="378139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F2E12B-9996-4CED-A0B9-269957A7B852}"/>
              </a:ext>
            </a:extLst>
          </p:cNvPr>
          <p:cNvSpPr>
            <a:spLocks noGrp="1"/>
          </p:cNvSpPr>
          <p:nvPr>
            <p:ph type="title"/>
          </p:nvPr>
        </p:nvSpPr>
        <p:spPr/>
        <p:txBody>
          <a:bodyPr/>
          <a:lstStyle/>
          <a:p>
            <a:r>
              <a:rPr lang="fr-CA">
                <a:latin typeface="Red Hat Display" panose="02010503040201060303"/>
              </a:rPr>
              <a:t>Record High </a:t>
            </a:r>
            <a:r>
              <a:rPr lang="fr-CA" err="1">
                <a:latin typeface="Red Hat Display" panose="02010503040201060303"/>
              </a:rPr>
              <a:t>Annual</a:t>
            </a:r>
            <a:r>
              <a:rPr lang="fr-CA">
                <a:latin typeface="Red Hat Display" panose="02010503040201060303"/>
              </a:rPr>
              <a:t> Revenues</a:t>
            </a:r>
          </a:p>
        </p:txBody>
      </p:sp>
      <p:sp>
        <p:nvSpPr>
          <p:cNvPr id="16" name="Rectangle 15">
            <a:extLst>
              <a:ext uri="{FF2B5EF4-FFF2-40B4-BE49-F238E27FC236}">
                <a16:creationId xmlns:a16="http://schemas.microsoft.com/office/drawing/2014/main" id="{73683DEF-7776-CE68-50C8-E22EDCC11691}"/>
              </a:ext>
            </a:extLst>
          </p:cNvPr>
          <p:cNvSpPr/>
          <p:nvPr/>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22">
            <a:extLst>
              <a:ext uri="{FF2B5EF4-FFF2-40B4-BE49-F238E27FC236}">
                <a16:creationId xmlns:a16="http://schemas.microsoft.com/office/drawing/2014/main" id="{D15E5CF2-B946-B629-779B-810AFEBF7BFE}"/>
              </a:ext>
            </a:extLst>
          </p:cNvPr>
          <p:cNvSpPr txBox="1"/>
          <p:nvPr/>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5</a:t>
            </a:fld>
            <a:endParaRPr lang="fr-FR" sz="1400">
              <a:solidFill>
                <a:schemeClr val="bg1"/>
              </a:solidFill>
              <a:latin typeface="Red Hat Display" panose="02010503040201060303" pitchFamily="2" charset="77"/>
            </a:endParaRPr>
          </a:p>
        </p:txBody>
      </p:sp>
      <p:sp>
        <p:nvSpPr>
          <p:cNvPr id="5" name="TextBox 4">
            <a:extLst>
              <a:ext uri="{FF2B5EF4-FFF2-40B4-BE49-F238E27FC236}">
                <a16:creationId xmlns:a16="http://schemas.microsoft.com/office/drawing/2014/main" id="{23B290D9-ECCB-824B-90F3-830C299CCE50}"/>
              </a:ext>
            </a:extLst>
          </p:cNvPr>
          <p:cNvSpPr txBox="1"/>
          <p:nvPr/>
        </p:nvSpPr>
        <p:spPr>
          <a:xfrm>
            <a:off x="6960506" y="1572925"/>
            <a:ext cx="4626809" cy="769441"/>
          </a:xfrm>
          <a:prstGeom prst="rect">
            <a:avLst/>
          </a:prstGeom>
          <a:noFill/>
        </p:spPr>
        <p:txBody>
          <a:bodyPr wrap="square" rtlCol="0">
            <a:spAutoFit/>
          </a:bodyPr>
          <a:lstStyle/>
          <a:p>
            <a:r>
              <a:rPr lang="en-CA" sz="2200" u="sng" dirty="0">
                <a:solidFill>
                  <a:srgbClr val="061C4B"/>
                </a:solidFill>
                <a:cs typeface="Arial" panose="020B0604020202020204" pitchFamily="34" charset="0"/>
              </a:rPr>
              <a:t>Revenue growth over 2 years:</a:t>
            </a:r>
          </a:p>
          <a:p>
            <a:endParaRPr lang="en-CA" sz="2200" dirty="0">
              <a:solidFill>
                <a:srgbClr val="061C4B"/>
              </a:solidFill>
              <a:cs typeface="Arial" panose="020B0604020202020204" pitchFamily="34" charset="0"/>
            </a:endParaRPr>
          </a:p>
        </p:txBody>
      </p:sp>
      <p:graphicFrame>
        <p:nvGraphicFramePr>
          <p:cNvPr id="11" name="Chart 10">
            <a:extLst>
              <a:ext uri="{FF2B5EF4-FFF2-40B4-BE49-F238E27FC236}">
                <a16:creationId xmlns:a16="http://schemas.microsoft.com/office/drawing/2014/main" id="{17265580-C618-2BD6-E157-224467FD0380}"/>
              </a:ext>
            </a:extLst>
          </p:cNvPr>
          <p:cNvGraphicFramePr/>
          <p:nvPr>
            <p:extLst>
              <p:ext uri="{D42A27DB-BD31-4B8C-83A1-F6EECF244321}">
                <p14:modId xmlns:p14="http://schemas.microsoft.com/office/powerpoint/2010/main" val="2532458812"/>
              </p:ext>
            </p:extLst>
          </p:nvPr>
        </p:nvGraphicFramePr>
        <p:xfrm>
          <a:off x="484551" y="1740685"/>
          <a:ext cx="5795479" cy="4185662"/>
        </p:xfrm>
        <a:graphic>
          <a:graphicData uri="http://schemas.openxmlformats.org/drawingml/2006/chart">
            <c:chart xmlns:c="http://schemas.openxmlformats.org/drawingml/2006/chart" xmlns:r="http://schemas.openxmlformats.org/officeDocument/2006/relationships" r:id="rId3"/>
          </a:graphicData>
        </a:graphic>
      </p:graphicFrame>
      <p:sp>
        <p:nvSpPr>
          <p:cNvPr id="20" name="Rectangle 19">
            <a:extLst>
              <a:ext uri="{FF2B5EF4-FFF2-40B4-BE49-F238E27FC236}">
                <a16:creationId xmlns:a16="http://schemas.microsoft.com/office/drawing/2014/main" id="{49D36092-1C6F-7B4E-131E-1A9FD950434F}"/>
              </a:ext>
            </a:extLst>
          </p:cNvPr>
          <p:cNvSpPr/>
          <p:nvPr/>
        </p:nvSpPr>
        <p:spPr>
          <a:xfrm>
            <a:off x="484551" y="6186585"/>
            <a:ext cx="252000" cy="252000"/>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16445E61-4F9D-CD46-F90B-77A6F411B2BC}"/>
              </a:ext>
            </a:extLst>
          </p:cNvPr>
          <p:cNvSpPr/>
          <p:nvPr/>
        </p:nvSpPr>
        <p:spPr>
          <a:xfrm>
            <a:off x="2712894" y="6172636"/>
            <a:ext cx="252000" cy="252000"/>
          </a:xfrm>
          <a:prstGeom prst="rect">
            <a:avLst/>
          </a:prstGeom>
          <a:solidFill>
            <a:srgbClr val="061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FA97A857-1DF8-5F30-3505-944398D0CC25}"/>
              </a:ext>
            </a:extLst>
          </p:cNvPr>
          <p:cNvSpPr txBox="1"/>
          <p:nvPr/>
        </p:nvSpPr>
        <p:spPr>
          <a:xfrm>
            <a:off x="732594" y="6143308"/>
            <a:ext cx="2267712" cy="338554"/>
          </a:xfrm>
          <a:prstGeom prst="rect">
            <a:avLst/>
          </a:prstGeom>
          <a:noFill/>
        </p:spPr>
        <p:txBody>
          <a:bodyPr wrap="square" rtlCol="0">
            <a:spAutoFit/>
          </a:bodyPr>
          <a:lstStyle/>
          <a:p>
            <a:r>
              <a:rPr lang="en-CA" sz="1600">
                <a:solidFill>
                  <a:schemeClr val="tx1">
                    <a:lumMod val="65000"/>
                    <a:lumOff val="35000"/>
                  </a:schemeClr>
                </a:solidFill>
              </a:rPr>
              <a:t>System sales</a:t>
            </a:r>
          </a:p>
        </p:txBody>
      </p:sp>
      <p:sp>
        <p:nvSpPr>
          <p:cNvPr id="23" name="TextBox 22">
            <a:extLst>
              <a:ext uri="{FF2B5EF4-FFF2-40B4-BE49-F238E27FC236}">
                <a16:creationId xmlns:a16="http://schemas.microsoft.com/office/drawing/2014/main" id="{111B60EA-CC4E-5762-8CC2-0407632E2E1D}"/>
              </a:ext>
            </a:extLst>
          </p:cNvPr>
          <p:cNvSpPr txBox="1"/>
          <p:nvPr/>
        </p:nvSpPr>
        <p:spPr>
          <a:xfrm>
            <a:off x="2978192" y="6134535"/>
            <a:ext cx="3741966" cy="338554"/>
          </a:xfrm>
          <a:prstGeom prst="rect">
            <a:avLst/>
          </a:prstGeom>
          <a:noFill/>
        </p:spPr>
        <p:txBody>
          <a:bodyPr wrap="square" rtlCol="0">
            <a:spAutoFit/>
          </a:bodyPr>
          <a:lstStyle/>
          <a:p>
            <a:r>
              <a:rPr lang="en-CA" sz="1600">
                <a:solidFill>
                  <a:schemeClr val="tx1">
                    <a:lumMod val="65000"/>
                    <a:lumOff val="35000"/>
                  </a:schemeClr>
                </a:solidFill>
              </a:rPr>
              <a:t>Rights for use, rental &amp; maintenance</a:t>
            </a:r>
          </a:p>
        </p:txBody>
      </p:sp>
      <p:sp>
        <p:nvSpPr>
          <p:cNvPr id="27" name="TextBox 26">
            <a:extLst>
              <a:ext uri="{FF2B5EF4-FFF2-40B4-BE49-F238E27FC236}">
                <a16:creationId xmlns:a16="http://schemas.microsoft.com/office/drawing/2014/main" id="{D1D8E5EF-8965-5802-685A-ADB0B46A7587}"/>
              </a:ext>
            </a:extLst>
          </p:cNvPr>
          <p:cNvSpPr txBox="1"/>
          <p:nvPr/>
        </p:nvSpPr>
        <p:spPr>
          <a:xfrm>
            <a:off x="1800651" y="1262088"/>
            <a:ext cx="2763826" cy="338554"/>
          </a:xfrm>
          <a:prstGeom prst="rect">
            <a:avLst/>
          </a:prstGeom>
          <a:noFill/>
        </p:spPr>
        <p:txBody>
          <a:bodyPr wrap="square" rtlCol="0">
            <a:spAutoFit/>
          </a:bodyPr>
          <a:lstStyle/>
          <a:p>
            <a:pPr algn="ctr"/>
            <a:r>
              <a:rPr lang="en-CA" sz="1600">
                <a:solidFill>
                  <a:schemeClr val="tx1">
                    <a:lumMod val="65000"/>
                    <a:lumOff val="35000"/>
                  </a:schemeClr>
                </a:solidFill>
                <a:latin typeface="Arial" panose="020B0604020202020204" pitchFamily="34" charset="0"/>
                <a:cs typeface="Arial" panose="020B0604020202020204" pitchFamily="34" charset="0"/>
              </a:rPr>
              <a:t>($ thousands)</a:t>
            </a:r>
          </a:p>
        </p:txBody>
      </p:sp>
      <p:graphicFrame>
        <p:nvGraphicFramePr>
          <p:cNvPr id="30" name="Table 29">
            <a:extLst>
              <a:ext uri="{FF2B5EF4-FFF2-40B4-BE49-F238E27FC236}">
                <a16:creationId xmlns:a16="http://schemas.microsoft.com/office/drawing/2014/main" id="{2E5E14F6-8020-FDDD-9CAB-F7477316E7E6}"/>
              </a:ext>
            </a:extLst>
          </p:cNvPr>
          <p:cNvGraphicFramePr>
            <a:graphicFrameLocks noGrp="1"/>
          </p:cNvGraphicFramePr>
          <p:nvPr>
            <p:extLst>
              <p:ext uri="{D42A27DB-BD31-4B8C-83A1-F6EECF244321}">
                <p14:modId xmlns:p14="http://schemas.microsoft.com/office/powerpoint/2010/main" val="351760386"/>
              </p:ext>
            </p:extLst>
          </p:nvPr>
        </p:nvGraphicFramePr>
        <p:xfrm>
          <a:off x="6960505" y="2404319"/>
          <a:ext cx="4746944" cy="2760742"/>
        </p:xfrm>
        <a:graphic>
          <a:graphicData uri="http://schemas.openxmlformats.org/drawingml/2006/table">
            <a:tbl>
              <a:tblPr firstRow="1" bandRow="1">
                <a:tableStyleId>{2D5ABB26-0587-4C30-8999-92F81FD0307C}</a:tableStyleId>
              </a:tblPr>
              <a:tblGrid>
                <a:gridCol w="2804597">
                  <a:extLst>
                    <a:ext uri="{9D8B030D-6E8A-4147-A177-3AD203B41FA5}">
                      <a16:colId xmlns:a16="http://schemas.microsoft.com/office/drawing/2014/main" val="1526595263"/>
                    </a:ext>
                  </a:extLst>
                </a:gridCol>
                <a:gridCol w="1942347">
                  <a:extLst>
                    <a:ext uri="{9D8B030D-6E8A-4147-A177-3AD203B41FA5}">
                      <a16:colId xmlns:a16="http://schemas.microsoft.com/office/drawing/2014/main" val="1896477987"/>
                    </a:ext>
                  </a:extLst>
                </a:gridCol>
              </a:tblGrid>
              <a:tr h="726511">
                <a:tc>
                  <a:txBody>
                    <a:bodyPr/>
                    <a:lstStyle/>
                    <a:p>
                      <a:r>
                        <a:rPr lang="en-CA" sz="2200" b="0">
                          <a:solidFill>
                            <a:srgbClr val="061C4B"/>
                          </a:solidFill>
                        </a:rPr>
                        <a:t>Total revenues</a:t>
                      </a:r>
                    </a:p>
                  </a:txBody>
                  <a:tcPr/>
                </a:tc>
                <a:tc>
                  <a:txBody>
                    <a:bodyPr/>
                    <a:lstStyle/>
                    <a:p>
                      <a:r>
                        <a:rPr lang="en-CA" sz="2600" b="1">
                          <a:solidFill>
                            <a:srgbClr val="FF8200"/>
                          </a:solidFill>
                          <a:latin typeface="Arial Black" panose="020B0A04020102020204" pitchFamily="34" charset="0"/>
                        </a:rPr>
                        <a:t>+86%</a:t>
                      </a:r>
                    </a:p>
                  </a:txBody>
                  <a:tcPr/>
                </a:tc>
                <a:extLst>
                  <a:ext uri="{0D108BD9-81ED-4DB2-BD59-A6C34878D82A}">
                    <a16:rowId xmlns:a16="http://schemas.microsoft.com/office/drawing/2014/main" val="22113866"/>
                  </a:ext>
                </a:extLst>
              </a:tr>
              <a:tr h="726511">
                <a:tc>
                  <a:txBody>
                    <a:bodyPr/>
                    <a:lstStyle/>
                    <a:p>
                      <a:r>
                        <a:rPr lang="en-CA" sz="2200"/>
                        <a:t>System sales</a:t>
                      </a:r>
                    </a:p>
                  </a:txBody>
                  <a:tcPr/>
                </a:tc>
                <a:tc>
                  <a:txBody>
                    <a:bodyPr/>
                    <a:lstStyle/>
                    <a:p>
                      <a:r>
                        <a:rPr lang="en-CA" sz="2600" b="1">
                          <a:solidFill>
                            <a:srgbClr val="FF8200"/>
                          </a:solidFill>
                          <a:latin typeface="Arial Black" panose="020B0A04020102020204" pitchFamily="34" charset="0"/>
                        </a:rPr>
                        <a:t>+96%</a:t>
                      </a:r>
                    </a:p>
                  </a:txBody>
                  <a:tcPr/>
                </a:tc>
                <a:extLst>
                  <a:ext uri="{0D108BD9-81ED-4DB2-BD59-A6C34878D82A}">
                    <a16:rowId xmlns:a16="http://schemas.microsoft.com/office/drawing/2014/main" val="464522874"/>
                  </a:ext>
                </a:extLst>
              </a:tr>
              <a:tr h="1307720">
                <a:tc>
                  <a:txBody>
                    <a:bodyPr/>
                    <a:lstStyle/>
                    <a:p>
                      <a:r>
                        <a:rPr lang="en-CA" sz="2200"/>
                        <a:t>Rights for use, rental  &amp; maintenance</a:t>
                      </a:r>
                    </a:p>
                  </a:txBody>
                  <a:tcPr/>
                </a:tc>
                <a:tc>
                  <a:txBody>
                    <a:bodyPr/>
                    <a:lstStyle/>
                    <a:p>
                      <a:r>
                        <a:rPr lang="en-CA" sz="2600" b="1">
                          <a:solidFill>
                            <a:srgbClr val="FF8200"/>
                          </a:solidFill>
                          <a:latin typeface="Arial Black" panose="020B0A04020102020204" pitchFamily="34" charset="0"/>
                        </a:rPr>
                        <a:t>+56%</a:t>
                      </a:r>
                    </a:p>
                  </a:txBody>
                  <a:tcPr/>
                </a:tc>
                <a:extLst>
                  <a:ext uri="{0D108BD9-81ED-4DB2-BD59-A6C34878D82A}">
                    <a16:rowId xmlns:a16="http://schemas.microsoft.com/office/drawing/2014/main" val="2954746470"/>
                  </a:ext>
                </a:extLst>
              </a:tr>
            </a:tbl>
          </a:graphicData>
        </a:graphic>
      </p:graphicFrame>
      <p:sp>
        <p:nvSpPr>
          <p:cNvPr id="31" name="TextBox 30">
            <a:extLst>
              <a:ext uri="{FF2B5EF4-FFF2-40B4-BE49-F238E27FC236}">
                <a16:creationId xmlns:a16="http://schemas.microsoft.com/office/drawing/2014/main" id="{66F7210F-4B1D-D3B8-A89B-6DAC05AD5E93}"/>
              </a:ext>
            </a:extLst>
          </p:cNvPr>
          <p:cNvSpPr txBox="1"/>
          <p:nvPr/>
        </p:nvSpPr>
        <p:spPr>
          <a:xfrm>
            <a:off x="4753153" y="1537110"/>
            <a:ext cx="1178142" cy="369332"/>
          </a:xfrm>
          <a:prstGeom prst="rect">
            <a:avLst/>
          </a:prstGeom>
          <a:solidFill>
            <a:schemeClr val="bg1"/>
          </a:solidFill>
        </p:spPr>
        <p:txBody>
          <a:bodyPr wrap="square" rtlCol="0">
            <a:spAutoFit/>
          </a:bodyPr>
          <a:lstStyle/>
          <a:p>
            <a:pPr algn="ctr"/>
            <a:r>
              <a:rPr lang="en-CA" b="1">
                <a:solidFill>
                  <a:schemeClr val="tx1">
                    <a:lumMod val="65000"/>
                    <a:lumOff val="35000"/>
                  </a:schemeClr>
                </a:solidFill>
              </a:rPr>
              <a:t>$39,597</a:t>
            </a:r>
          </a:p>
        </p:txBody>
      </p:sp>
      <p:sp>
        <p:nvSpPr>
          <p:cNvPr id="32" name="TextBox 31">
            <a:extLst>
              <a:ext uri="{FF2B5EF4-FFF2-40B4-BE49-F238E27FC236}">
                <a16:creationId xmlns:a16="http://schemas.microsoft.com/office/drawing/2014/main" id="{5A56D6F0-2BBF-6F35-4780-759A8AD6A950}"/>
              </a:ext>
            </a:extLst>
          </p:cNvPr>
          <p:cNvSpPr txBox="1"/>
          <p:nvPr/>
        </p:nvSpPr>
        <p:spPr>
          <a:xfrm>
            <a:off x="3164807" y="2027343"/>
            <a:ext cx="1178142" cy="369332"/>
          </a:xfrm>
          <a:prstGeom prst="rect">
            <a:avLst/>
          </a:prstGeom>
          <a:solidFill>
            <a:schemeClr val="bg1"/>
          </a:solidFill>
        </p:spPr>
        <p:txBody>
          <a:bodyPr wrap="square" rtlCol="0">
            <a:spAutoFit/>
          </a:bodyPr>
          <a:lstStyle/>
          <a:p>
            <a:pPr algn="ctr"/>
            <a:r>
              <a:rPr lang="en-CA" b="1">
                <a:solidFill>
                  <a:schemeClr val="tx1">
                    <a:lumMod val="65000"/>
                    <a:lumOff val="35000"/>
                  </a:schemeClr>
                </a:solidFill>
              </a:rPr>
              <a:t>$34,122</a:t>
            </a:r>
          </a:p>
        </p:txBody>
      </p:sp>
      <p:sp>
        <p:nvSpPr>
          <p:cNvPr id="33" name="TextBox 32">
            <a:extLst>
              <a:ext uri="{FF2B5EF4-FFF2-40B4-BE49-F238E27FC236}">
                <a16:creationId xmlns:a16="http://schemas.microsoft.com/office/drawing/2014/main" id="{1170225F-FB1D-6EB3-BC1E-78EA73C17C6A}"/>
              </a:ext>
            </a:extLst>
          </p:cNvPr>
          <p:cNvSpPr txBox="1"/>
          <p:nvPr/>
        </p:nvSpPr>
        <p:spPr>
          <a:xfrm>
            <a:off x="1560630" y="3196330"/>
            <a:ext cx="1178142" cy="369332"/>
          </a:xfrm>
          <a:prstGeom prst="rect">
            <a:avLst/>
          </a:prstGeom>
          <a:solidFill>
            <a:schemeClr val="bg1"/>
          </a:solidFill>
        </p:spPr>
        <p:txBody>
          <a:bodyPr wrap="square" rtlCol="0">
            <a:spAutoFit/>
          </a:bodyPr>
          <a:lstStyle/>
          <a:p>
            <a:pPr algn="ctr"/>
            <a:r>
              <a:rPr lang="en-CA" b="1">
                <a:solidFill>
                  <a:schemeClr val="tx1">
                    <a:lumMod val="65000"/>
                    <a:lumOff val="35000"/>
                  </a:schemeClr>
                </a:solidFill>
              </a:rPr>
              <a:t>$21,313</a:t>
            </a:r>
          </a:p>
        </p:txBody>
      </p:sp>
    </p:spTree>
    <p:extLst>
      <p:ext uri="{BB962C8B-B14F-4D97-AF65-F5344CB8AC3E}">
        <p14:creationId xmlns:p14="http://schemas.microsoft.com/office/powerpoint/2010/main" val="21639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F2E12B-9996-4CED-A0B9-269957A7B852}"/>
              </a:ext>
            </a:extLst>
          </p:cNvPr>
          <p:cNvSpPr>
            <a:spLocks noGrp="1"/>
          </p:cNvSpPr>
          <p:nvPr>
            <p:ph type="title"/>
          </p:nvPr>
        </p:nvSpPr>
        <p:spPr/>
        <p:txBody>
          <a:bodyPr/>
          <a:lstStyle/>
          <a:p>
            <a:r>
              <a:rPr lang="fr-CA">
                <a:latin typeface="Red Hat Display" panose="02010503040201060303"/>
              </a:rPr>
              <a:t>FY 2024 </a:t>
            </a:r>
            <a:r>
              <a:rPr lang="fr-CA" err="1">
                <a:latin typeface="Red Hat Display" panose="02010503040201060303"/>
              </a:rPr>
              <a:t>Adjusted</a:t>
            </a:r>
            <a:r>
              <a:rPr lang="fr-CA">
                <a:latin typeface="Red Hat Display" panose="02010503040201060303"/>
              </a:rPr>
              <a:t> EBITDA</a:t>
            </a:r>
          </a:p>
        </p:txBody>
      </p:sp>
      <p:sp>
        <p:nvSpPr>
          <p:cNvPr id="16" name="Rectangle 15">
            <a:extLst>
              <a:ext uri="{FF2B5EF4-FFF2-40B4-BE49-F238E27FC236}">
                <a16:creationId xmlns:a16="http://schemas.microsoft.com/office/drawing/2014/main" id="{73683DEF-7776-CE68-50C8-E22EDCC11691}"/>
              </a:ext>
            </a:extLst>
          </p:cNvPr>
          <p:cNvSpPr/>
          <p:nvPr/>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22">
            <a:extLst>
              <a:ext uri="{FF2B5EF4-FFF2-40B4-BE49-F238E27FC236}">
                <a16:creationId xmlns:a16="http://schemas.microsoft.com/office/drawing/2014/main" id="{D15E5CF2-B946-B629-779B-810AFEBF7BFE}"/>
              </a:ext>
            </a:extLst>
          </p:cNvPr>
          <p:cNvSpPr txBox="1"/>
          <p:nvPr/>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6</a:t>
            </a:fld>
            <a:endParaRPr lang="fr-FR" sz="1400">
              <a:solidFill>
                <a:schemeClr val="bg1"/>
              </a:solidFill>
              <a:latin typeface="Red Hat Display" panose="02010503040201060303" pitchFamily="2" charset="77"/>
            </a:endParaRPr>
          </a:p>
        </p:txBody>
      </p:sp>
      <p:graphicFrame>
        <p:nvGraphicFramePr>
          <p:cNvPr id="11" name="Chart 10">
            <a:extLst>
              <a:ext uri="{FF2B5EF4-FFF2-40B4-BE49-F238E27FC236}">
                <a16:creationId xmlns:a16="http://schemas.microsoft.com/office/drawing/2014/main" id="{17265580-C618-2BD6-E157-224467FD0380}"/>
              </a:ext>
            </a:extLst>
          </p:cNvPr>
          <p:cNvGraphicFramePr/>
          <p:nvPr>
            <p:extLst>
              <p:ext uri="{D42A27DB-BD31-4B8C-83A1-F6EECF244321}">
                <p14:modId xmlns:p14="http://schemas.microsoft.com/office/powerpoint/2010/main" val="1241122340"/>
              </p:ext>
            </p:extLst>
          </p:nvPr>
        </p:nvGraphicFramePr>
        <p:xfrm>
          <a:off x="484551" y="1861453"/>
          <a:ext cx="5795479" cy="4185662"/>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D1D8E5EF-8965-5802-685A-ADB0B46A7587}"/>
              </a:ext>
            </a:extLst>
          </p:cNvPr>
          <p:cNvSpPr txBox="1"/>
          <p:nvPr/>
        </p:nvSpPr>
        <p:spPr>
          <a:xfrm>
            <a:off x="1800651" y="1382856"/>
            <a:ext cx="2763826" cy="338554"/>
          </a:xfrm>
          <a:prstGeom prst="rect">
            <a:avLst/>
          </a:prstGeom>
          <a:noFill/>
        </p:spPr>
        <p:txBody>
          <a:bodyPr wrap="square" rtlCol="0">
            <a:spAutoFit/>
          </a:bodyPr>
          <a:lstStyle/>
          <a:p>
            <a:pPr algn="ctr"/>
            <a:r>
              <a:rPr lang="en-CA" sz="1600">
                <a:solidFill>
                  <a:schemeClr val="tx1">
                    <a:lumMod val="65000"/>
                    <a:lumOff val="35000"/>
                  </a:schemeClr>
                </a:solidFill>
                <a:latin typeface="Arial" panose="020B0604020202020204" pitchFamily="34" charset="0"/>
                <a:cs typeface="Arial" panose="020B0604020202020204" pitchFamily="34" charset="0"/>
              </a:rPr>
              <a:t>($ thousands)</a:t>
            </a:r>
          </a:p>
        </p:txBody>
      </p:sp>
      <p:sp>
        <p:nvSpPr>
          <p:cNvPr id="31" name="TextBox 30">
            <a:extLst>
              <a:ext uri="{FF2B5EF4-FFF2-40B4-BE49-F238E27FC236}">
                <a16:creationId xmlns:a16="http://schemas.microsoft.com/office/drawing/2014/main" id="{66F7210F-4B1D-D3B8-A89B-6DAC05AD5E93}"/>
              </a:ext>
            </a:extLst>
          </p:cNvPr>
          <p:cNvSpPr txBox="1"/>
          <p:nvPr/>
        </p:nvSpPr>
        <p:spPr>
          <a:xfrm>
            <a:off x="4735901" y="1778649"/>
            <a:ext cx="1178142" cy="369332"/>
          </a:xfrm>
          <a:prstGeom prst="rect">
            <a:avLst/>
          </a:prstGeom>
          <a:solidFill>
            <a:schemeClr val="bg1"/>
          </a:solidFill>
        </p:spPr>
        <p:txBody>
          <a:bodyPr wrap="square" rtlCol="0">
            <a:spAutoFit/>
          </a:bodyPr>
          <a:lstStyle/>
          <a:p>
            <a:pPr algn="ctr"/>
            <a:r>
              <a:rPr lang="en-CA" b="1">
                <a:solidFill>
                  <a:schemeClr val="tx1">
                    <a:lumMod val="65000"/>
                    <a:lumOff val="35000"/>
                  </a:schemeClr>
                </a:solidFill>
              </a:rPr>
              <a:t>$3,056</a:t>
            </a:r>
          </a:p>
        </p:txBody>
      </p:sp>
      <p:sp>
        <p:nvSpPr>
          <p:cNvPr id="32" name="TextBox 31">
            <a:extLst>
              <a:ext uri="{FF2B5EF4-FFF2-40B4-BE49-F238E27FC236}">
                <a16:creationId xmlns:a16="http://schemas.microsoft.com/office/drawing/2014/main" id="{5A56D6F0-2BBF-6F35-4780-759A8AD6A950}"/>
              </a:ext>
            </a:extLst>
          </p:cNvPr>
          <p:cNvSpPr txBox="1"/>
          <p:nvPr/>
        </p:nvSpPr>
        <p:spPr>
          <a:xfrm>
            <a:off x="3087168" y="3224663"/>
            <a:ext cx="1178142" cy="369332"/>
          </a:xfrm>
          <a:prstGeom prst="rect">
            <a:avLst/>
          </a:prstGeom>
          <a:solidFill>
            <a:schemeClr val="bg1"/>
          </a:solidFill>
        </p:spPr>
        <p:txBody>
          <a:bodyPr wrap="square" rtlCol="0">
            <a:spAutoFit/>
          </a:bodyPr>
          <a:lstStyle/>
          <a:p>
            <a:pPr algn="ctr"/>
            <a:r>
              <a:rPr lang="en-CA" b="1">
                <a:solidFill>
                  <a:schemeClr val="tx1">
                    <a:lumMod val="65000"/>
                    <a:lumOff val="35000"/>
                  </a:schemeClr>
                </a:solidFill>
              </a:rPr>
              <a:t>$1,782</a:t>
            </a:r>
          </a:p>
        </p:txBody>
      </p:sp>
      <p:sp>
        <p:nvSpPr>
          <p:cNvPr id="33" name="TextBox 32">
            <a:extLst>
              <a:ext uri="{FF2B5EF4-FFF2-40B4-BE49-F238E27FC236}">
                <a16:creationId xmlns:a16="http://schemas.microsoft.com/office/drawing/2014/main" id="{1170225F-FB1D-6EB3-BC1E-78EA73C17C6A}"/>
              </a:ext>
            </a:extLst>
          </p:cNvPr>
          <p:cNvSpPr txBox="1"/>
          <p:nvPr/>
        </p:nvSpPr>
        <p:spPr>
          <a:xfrm>
            <a:off x="1457118" y="4171108"/>
            <a:ext cx="1178142" cy="369332"/>
          </a:xfrm>
          <a:prstGeom prst="rect">
            <a:avLst/>
          </a:prstGeom>
          <a:solidFill>
            <a:schemeClr val="bg1"/>
          </a:solidFill>
        </p:spPr>
        <p:txBody>
          <a:bodyPr wrap="square" rtlCol="0">
            <a:spAutoFit/>
          </a:bodyPr>
          <a:lstStyle/>
          <a:p>
            <a:pPr algn="ctr"/>
            <a:r>
              <a:rPr lang="en-CA" b="1">
                <a:solidFill>
                  <a:schemeClr val="tx1">
                    <a:lumMod val="65000"/>
                    <a:lumOff val="35000"/>
                  </a:schemeClr>
                </a:solidFill>
              </a:rPr>
              <a:t>$922</a:t>
            </a:r>
          </a:p>
        </p:txBody>
      </p:sp>
      <p:graphicFrame>
        <p:nvGraphicFramePr>
          <p:cNvPr id="2" name="Table 1">
            <a:extLst>
              <a:ext uri="{FF2B5EF4-FFF2-40B4-BE49-F238E27FC236}">
                <a16:creationId xmlns:a16="http://schemas.microsoft.com/office/drawing/2014/main" id="{0D76DC63-CA2C-9029-EB53-D0FB523D00EB}"/>
              </a:ext>
            </a:extLst>
          </p:cNvPr>
          <p:cNvGraphicFramePr>
            <a:graphicFrameLocks noGrp="1"/>
          </p:cNvGraphicFramePr>
          <p:nvPr>
            <p:extLst>
              <p:ext uri="{D42A27DB-BD31-4B8C-83A1-F6EECF244321}">
                <p14:modId xmlns:p14="http://schemas.microsoft.com/office/powerpoint/2010/main" val="4161767410"/>
              </p:ext>
            </p:extLst>
          </p:nvPr>
        </p:nvGraphicFramePr>
        <p:xfrm>
          <a:off x="6929658" y="1790945"/>
          <a:ext cx="4377425" cy="975360"/>
        </p:xfrm>
        <a:graphic>
          <a:graphicData uri="http://schemas.openxmlformats.org/drawingml/2006/table">
            <a:tbl>
              <a:tblPr firstRow="1" bandRow="1">
                <a:tableStyleId>{2D5ABB26-0587-4C30-8999-92F81FD0307C}</a:tableStyleId>
              </a:tblPr>
              <a:tblGrid>
                <a:gridCol w="2452039">
                  <a:extLst>
                    <a:ext uri="{9D8B030D-6E8A-4147-A177-3AD203B41FA5}">
                      <a16:colId xmlns:a16="http://schemas.microsoft.com/office/drawing/2014/main" val="31174744"/>
                    </a:ext>
                  </a:extLst>
                </a:gridCol>
                <a:gridCol w="1925386">
                  <a:extLst>
                    <a:ext uri="{9D8B030D-6E8A-4147-A177-3AD203B41FA5}">
                      <a16:colId xmlns:a16="http://schemas.microsoft.com/office/drawing/2014/main" val="210857828"/>
                    </a:ext>
                  </a:extLst>
                </a:gridCol>
              </a:tblGrid>
              <a:tr h="370840">
                <a:tc>
                  <a:txBody>
                    <a:bodyPr/>
                    <a:lstStyle/>
                    <a:p>
                      <a:r>
                        <a:rPr lang="en-CA" sz="2200" b="0">
                          <a:solidFill>
                            <a:srgbClr val="061C4B"/>
                          </a:solidFill>
                        </a:rPr>
                        <a:t>1-year increase</a:t>
                      </a:r>
                    </a:p>
                  </a:txBody>
                  <a:tcPr/>
                </a:tc>
                <a:tc>
                  <a:txBody>
                    <a:bodyPr/>
                    <a:lstStyle/>
                    <a:p>
                      <a:r>
                        <a:rPr lang="en-CA" sz="2600" b="0">
                          <a:solidFill>
                            <a:srgbClr val="FF8200"/>
                          </a:solidFill>
                          <a:latin typeface="Arial Black" panose="020B0A04020102020204" pitchFamily="34" charset="0"/>
                        </a:rPr>
                        <a:t>71%</a:t>
                      </a:r>
                    </a:p>
                  </a:txBody>
                  <a:tcPr/>
                </a:tc>
                <a:extLst>
                  <a:ext uri="{0D108BD9-81ED-4DB2-BD59-A6C34878D82A}">
                    <a16:rowId xmlns:a16="http://schemas.microsoft.com/office/drawing/2014/main" val="4243903562"/>
                  </a:ext>
                </a:extLst>
              </a:tr>
              <a:tr h="370840">
                <a:tc>
                  <a:txBody>
                    <a:bodyPr/>
                    <a:lstStyle/>
                    <a:p>
                      <a:r>
                        <a:rPr lang="en-CA" sz="2200" b="0">
                          <a:solidFill>
                            <a:srgbClr val="061C4B"/>
                          </a:solidFill>
                        </a:rPr>
                        <a:t>2-year increase</a:t>
                      </a:r>
                    </a:p>
                  </a:txBody>
                  <a:tcPr/>
                </a:tc>
                <a:tc>
                  <a:txBody>
                    <a:bodyPr/>
                    <a:lstStyle/>
                    <a:p>
                      <a:r>
                        <a:rPr lang="en-CA" sz="2600" b="0">
                          <a:solidFill>
                            <a:srgbClr val="FF8200"/>
                          </a:solidFill>
                          <a:latin typeface="Arial Black" panose="020B0A04020102020204" pitchFamily="34" charset="0"/>
                        </a:rPr>
                        <a:t>231%</a:t>
                      </a:r>
                    </a:p>
                  </a:txBody>
                  <a:tcPr/>
                </a:tc>
                <a:extLst>
                  <a:ext uri="{0D108BD9-81ED-4DB2-BD59-A6C34878D82A}">
                    <a16:rowId xmlns:a16="http://schemas.microsoft.com/office/drawing/2014/main" val="3660383590"/>
                  </a:ext>
                </a:extLst>
              </a:tr>
            </a:tbl>
          </a:graphicData>
        </a:graphic>
      </p:graphicFrame>
      <p:graphicFrame>
        <p:nvGraphicFramePr>
          <p:cNvPr id="9" name="Chart 8">
            <a:extLst>
              <a:ext uri="{FF2B5EF4-FFF2-40B4-BE49-F238E27FC236}">
                <a16:creationId xmlns:a16="http://schemas.microsoft.com/office/drawing/2014/main" id="{E1C0804A-F3E1-37D0-6FB7-3AB0C6E5900E}"/>
              </a:ext>
            </a:extLst>
          </p:cNvPr>
          <p:cNvGraphicFramePr/>
          <p:nvPr>
            <p:extLst>
              <p:ext uri="{D42A27DB-BD31-4B8C-83A1-F6EECF244321}">
                <p14:modId xmlns:p14="http://schemas.microsoft.com/office/powerpoint/2010/main" val="2919859609"/>
              </p:ext>
            </p:extLst>
          </p:nvPr>
        </p:nvGraphicFramePr>
        <p:xfrm>
          <a:off x="6931697" y="3608121"/>
          <a:ext cx="4672870" cy="2438993"/>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2D756FE6-BCEB-C6FD-B4FC-DBFA5126D503}"/>
              </a:ext>
            </a:extLst>
          </p:cNvPr>
          <p:cNvSpPr txBox="1"/>
          <p:nvPr/>
        </p:nvSpPr>
        <p:spPr>
          <a:xfrm>
            <a:off x="6929658" y="3129536"/>
            <a:ext cx="3784350" cy="338554"/>
          </a:xfrm>
          <a:prstGeom prst="rect">
            <a:avLst/>
          </a:prstGeom>
          <a:noFill/>
        </p:spPr>
        <p:txBody>
          <a:bodyPr wrap="square" rtlCol="0">
            <a:spAutoFit/>
          </a:bodyPr>
          <a:lstStyle/>
          <a:p>
            <a:r>
              <a:rPr lang="en-CA" sz="1600">
                <a:solidFill>
                  <a:schemeClr val="tx1">
                    <a:lumMod val="65000"/>
                    <a:lumOff val="35000"/>
                  </a:schemeClr>
                </a:solidFill>
              </a:rPr>
              <a:t>Adjusted EBITDA margin:</a:t>
            </a:r>
          </a:p>
        </p:txBody>
      </p:sp>
      <p:sp>
        <p:nvSpPr>
          <p:cNvPr id="12" name="TextBox 11">
            <a:extLst>
              <a:ext uri="{FF2B5EF4-FFF2-40B4-BE49-F238E27FC236}">
                <a16:creationId xmlns:a16="http://schemas.microsoft.com/office/drawing/2014/main" id="{B765BF98-FCFA-D3B2-3701-06AFA429612E}"/>
              </a:ext>
            </a:extLst>
          </p:cNvPr>
          <p:cNvSpPr txBox="1"/>
          <p:nvPr/>
        </p:nvSpPr>
        <p:spPr>
          <a:xfrm>
            <a:off x="7389963" y="5076509"/>
            <a:ext cx="874144" cy="369332"/>
          </a:xfrm>
          <a:prstGeom prst="rect">
            <a:avLst/>
          </a:prstGeom>
          <a:noFill/>
        </p:spPr>
        <p:txBody>
          <a:bodyPr wrap="square" rtlCol="0">
            <a:spAutoFit/>
          </a:bodyPr>
          <a:lstStyle/>
          <a:p>
            <a:pPr algn="ctr"/>
            <a:r>
              <a:rPr lang="en-CA" b="1">
                <a:solidFill>
                  <a:schemeClr val="tx1">
                    <a:lumMod val="65000"/>
                    <a:lumOff val="35000"/>
                  </a:schemeClr>
                </a:solidFill>
              </a:rPr>
              <a:t>4.3%</a:t>
            </a:r>
          </a:p>
        </p:txBody>
      </p:sp>
      <p:sp>
        <p:nvSpPr>
          <p:cNvPr id="13" name="TextBox 12">
            <a:extLst>
              <a:ext uri="{FF2B5EF4-FFF2-40B4-BE49-F238E27FC236}">
                <a16:creationId xmlns:a16="http://schemas.microsoft.com/office/drawing/2014/main" id="{5C5F1CEA-3967-6784-AE57-F026BDAB6C44}"/>
              </a:ext>
            </a:extLst>
          </p:cNvPr>
          <p:cNvSpPr txBox="1"/>
          <p:nvPr/>
        </p:nvSpPr>
        <p:spPr>
          <a:xfrm>
            <a:off x="8822434" y="4681299"/>
            <a:ext cx="874144" cy="369332"/>
          </a:xfrm>
          <a:prstGeom prst="rect">
            <a:avLst/>
          </a:prstGeom>
          <a:noFill/>
        </p:spPr>
        <p:txBody>
          <a:bodyPr wrap="square" rtlCol="0">
            <a:spAutoFit/>
          </a:bodyPr>
          <a:lstStyle/>
          <a:p>
            <a:pPr algn="ctr"/>
            <a:r>
              <a:rPr lang="en-CA" b="1">
                <a:solidFill>
                  <a:schemeClr val="tx1">
                    <a:lumMod val="65000"/>
                    <a:lumOff val="35000"/>
                  </a:schemeClr>
                </a:solidFill>
              </a:rPr>
              <a:t>5.2%</a:t>
            </a:r>
          </a:p>
        </p:txBody>
      </p:sp>
      <p:sp>
        <p:nvSpPr>
          <p:cNvPr id="14" name="TextBox 13">
            <a:extLst>
              <a:ext uri="{FF2B5EF4-FFF2-40B4-BE49-F238E27FC236}">
                <a16:creationId xmlns:a16="http://schemas.microsoft.com/office/drawing/2014/main" id="{EC2016EB-5DA6-CA16-3AF3-F32288A4D3C9}"/>
              </a:ext>
            </a:extLst>
          </p:cNvPr>
          <p:cNvSpPr txBox="1"/>
          <p:nvPr/>
        </p:nvSpPr>
        <p:spPr>
          <a:xfrm>
            <a:off x="10337318" y="3502566"/>
            <a:ext cx="874144" cy="369332"/>
          </a:xfrm>
          <a:prstGeom prst="rect">
            <a:avLst/>
          </a:prstGeom>
          <a:noFill/>
        </p:spPr>
        <p:txBody>
          <a:bodyPr wrap="square" rtlCol="0">
            <a:spAutoFit/>
          </a:bodyPr>
          <a:lstStyle/>
          <a:p>
            <a:pPr algn="ctr"/>
            <a:r>
              <a:rPr lang="en-CA" b="1">
                <a:solidFill>
                  <a:schemeClr val="tx1">
                    <a:lumMod val="65000"/>
                    <a:lumOff val="35000"/>
                  </a:schemeClr>
                </a:solidFill>
              </a:rPr>
              <a:t>7.7%</a:t>
            </a:r>
          </a:p>
        </p:txBody>
      </p:sp>
      <p:sp>
        <p:nvSpPr>
          <p:cNvPr id="19" name="Isosceles Triangle 18">
            <a:extLst>
              <a:ext uri="{FF2B5EF4-FFF2-40B4-BE49-F238E27FC236}">
                <a16:creationId xmlns:a16="http://schemas.microsoft.com/office/drawing/2014/main" id="{D2E4A41D-A749-A820-25DA-12CD703CEA0F}"/>
              </a:ext>
            </a:extLst>
          </p:cNvPr>
          <p:cNvSpPr/>
          <p:nvPr/>
        </p:nvSpPr>
        <p:spPr>
          <a:xfrm rot="16200000">
            <a:off x="6691011" y="2149031"/>
            <a:ext cx="258793" cy="135919"/>
          </a:xfrm>
          <a:prstGeom prst="triangl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Isosceles Triangle 23">
            <a:extLst>
              <a:ext uri="{FF2B5EF4-FFF2-40B4-BE49-F238E27FC236}">
                <a16:creationId xmlns:a16="http://schemas.microsoft.com/office/drawing/2014/main" id="{8B82E6BB-1D88-7494-236A-BB8A809853A3}"/>
              </a:ext>
            </a:extLst>
          </p:cNvPr>
          <p:cNvSpPr/>
          <p:nvPr/>
        </p:nvSpPr>
        <p:spPr>
          <a:xfrm rot="10800000">
            <a:off x="6988094" y="3477511"/>
            <a:ext cx="258793" cy="135919"/>
          </a:xfrm>
          <a:prstGeom prst="triangl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31274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F2E12B-9996-4CED-A0B9-269957A7B852}"/>
              </a:ext>
            </a:extLst>
          </p:cNvPr>
          <p:cNvSpPr>
            <a:spLocks noGrp="1"/>
          </p:cNvSpPr>
          <p:nvPr>
            <p:ph type="title"/>
          </p:nvPr>
        </p:nvSpPr>
        <p:spPr/>
        <p:txBody>
          <a:bodyPr/>
          <a:lstStyle/>
          <a:p>
            <a:r>
              <a:rPr lang="fr-CA">
                <a:latin typeface="Red Hat Display" panose="02010503040201060303"/>
              </a:rPr>
              <a:t>Record </a:t>
            </a:r>
            <a:r>
              <a:rPr lang="fr-CA" err="1">
                <a:latin typeface="Red Hat Display" panose="02010503040201060303"/>
              </a:rPr>
              <a:t>Annual</a:t>
            </a:r>
            <a:r>
              <a:rPr lang="fr-CA">
                <a:latin typeface="Red Hat Display" panose="02010503040201060303"/>
              </a:rPr>
              <a:t> Net </a:t>
            </a:r>
            <a:r>
              <a:rPr lang="fr-CA" err="1">
                <a:latin typeface="Red Hat Display" panose="02010503040201060303"/>
              </a:rPr>
              <a:t>Income</a:t>
            </a:r>
            <a:endParaRPr lang="fr-CA">
              <a:latin typeface="Red Hat Display" panose="02010503040201060303"/>
            </a:endParaRPr>
          </a:p>
        </p:txBody>
      </p:sp>
      <p:sp>
        <p:nvSpPr>
          <p:cNvPr id="16" name="Rectangle 15">
            <a:extLst>
              <a:ext uri="{FF2B5EF4-FFF2-40B4-BE49-F238E27FC236}">
                <a16:creationId xmlns:a16="http://schemas.microsoft.com/office/drawing/2014/main" id="{73683DEF-7776-CE68-50C8-E22EDCC11691}"/>
              </a:ext>
            </a:extLst>
          </p:cNvPr>
          <p:cNvSpPr/>
          <p:nvPr/>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22">
            <a:extLst>
              <a:ext uri="{FF2B5EF4-FFF2-40B4-BE49-F238E27FC236}">
                <a16:creationId xmlns:a16="http://schemas.microsoft.com/office/drawing/2014/main" id="{D15E5CF2-B946-B629-779B-810AFEBF7BFE}"/>
              </a:ext>
            </a:extLst>
          </p:cNvPr>
          <p:cNvSpPr txBox="1"/>
          <p:nvPr/>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7</a:t>
            </a:fld>
            <a:endParaRPr lang="fr-FR" sz="1400">
              <a:solidFill>
                <a:schemeClr val="bg1"/>
              </a:solidFill>
              <a:latin typeface="Red Hat Display" panose="02010503040201060303" pitchFamily="2" charset="77"/>
            </a:endParaRPr>
          </a:p>
        </p:txBody>
      </p:sp>
      <p:graphicFrame>
        <p:nvGraphicFramePr>
          <p:cNvPr id="11" name="Chart 10">
            <a:extLst>
              <a:ext uri="{FF2B5EF4-FFF2-40B4-BE49-F238E27FC236}">
                <a16:creationId xmlns:a16="http://schemas.microsoft.com/office/drawing/2014/main" id="{17265580-C618-2BD6-E157-224467FD0380}"/>
              </a:ext>
            </a:extLst>
          </p:cNvPr>
          <p:cNvGraphicFramePr/>
          <p:nvPr>
            <p:extLst>
              <p:ext uri="{D42A27DB-BD31-4B8C-83A1-F6EECF244321}">
                <p14:modId xmlns:p14="http://schemas.microsoft.com/office/powerpoint/2010/main" val="3367010044"/>
              </p:ext>
            </p:extLst>
          </p:nvPr>
        </p:nvGraphicFramePr>
        <p:xfrm>
          <a:off x="484551" y="1861453"/>
          <a:ext cx="5795479" cy="4185662"/>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D1D8E5EF-8965-5802-685A-ADB0B46A7587}"/>
              </a:ext>
            </a:extLst>
          </p:cNvPr>
          <p:cNvSpPr txBox="1"/>
          <p:nvPr/>
        </p:nvSpPr>
        <p:spPr>
          <a:xfrm>
            <a:off x="1800651" y="1382856"/>
            <a:ext cx="2763826" cy="338554"/>
          </a:xfrm>
          <a:prstGeom prst="rect">
            <a:avLst/>
          </a:prstGeom>
          <a:noFill/>
        </p:spPr>
        <p:txBody>
          <a:bodyPr wrap="square" rtlCol="0">
            <a:spAutoFit/>
          </a:bodyPr>
          <a:lstStyle/>
          <a:p>
            <a:pPr algn="ctr"/>
            <a:r>
              <a:rPr lang="en-CA" sz="1600">
                <a:solidFill>
                  <a:schemeClr val="tx1">
                    <a:lumMod val="65000"/>
                    <a:lumOff val="35000"/>
                  </a:schemeClr>
                </a:solidFill>
                <a:latin typeface="Arial" panose="020B0604020202020204" pitchFamily="34" charset="0"/>
                <a:cs typeface="Arial" panose="020B0604020202020204" pitchFamily="34" charset="0"/>
              </a:rPr>
              <a:t>($ thousands)</a:t>
            </a:r>
          </a:p>
        </p:txBody>
      </p:sp>
      <p:sp>
        <p:nvSpPr>
          <p:cNvPr id="31" name="TextBox 30">
            <a:extLst>
              <a:ext uri="{FF2B5EF4-FFF2-40B4-BE49-F238E27FC236}">
                <a16:creationId xmlns:a16="http://schemas.microsoft.com/office/drawing/2014/main" id="{66F7210F-4B1D-D3B8-A89B-6DAC05AD5E93}"/>
              </a:ext>
            </a:extLst>
          </p:cNvPr>
          <p:cNvSpPr txBox="1"/>
          <p:nvPr/>
        </p:nvSpPr>
        <p:spPr>
          <a:xfrm>
            <a:off x="4735901" y="1747073"/>
            <a:ext cx="1178142" cy="369332"/>
          </a:xfrm>
          <a:prstGeom prst="rect">
            <a:avLst/>
          </a:prstGeom>
          <a:solidFill>
            <a:schemeClr val="bg1"/>
          </a:solidFill>
        </p:spPr>
        <p:txBody>
          <a:bodyPr wrap="square" rtlCol="0">
            <a:spAutoFit/>
          </a:bodyPr>
          <a:lstStyle/>
          <a:p>
            <a:pPr algn="ctr"/>
            <a:r>
              <a:rPr lang="en-CA" b="1" dirty="0">
                <a:solidFill>
                  <a:schemeClr val="tx1">
                    <a:lumMod val="65000"/>
                    <a:lumOff val="35000"/>
                  </a:schemeClr>
                </a:solidFill>
              </a:rPr>
              <a:t>$1,093</a:t>
            </a:r>
          </a:p>
        </p:txBody>
      </p:sp>
      <p:sp>
        <p:nvSpPr>
          <p:cNvPr id="32" name="TextBox 31">
            <a:extLst>
              <a:ext uri="{FF2B5EF4-FFF2-40B4-BE49-F238E27FC236}">
                <a16:creationId xmlns:a16="http://schemas.microsoft.com/office/drawing/2014/main" id="{5A56D6F0-2BBF-6F35-4780-759A8AD6A950}"/>
              </a:ext>
            </a:extLst>
          </p:cNvPr>
          <p:cNvSpPr txBox="1"/>
          <p:nvPr/>
        </p:nvSpPr>
        <p:spPr>
          <a:xfrm>
            <a:off x="3104420" y="3043510"/>
            <a:ext cx="1178142" cy="369332"/>
          </a:xfrm>
          <a:prstGeom prst="rect">
            <a:avLst/>
          </a:prstGeom>
          <a:solidFill>
            <a:schemeClr val="bg1"/>
          </a:solidFill>
        </p:spPr>
        <p:txBody>
          <a:bodyPr wrap="square" rtlCol="0">
            <a:spAutoFit/>
          </a:bodyPr>
          <a:lstStyle/>
          <a:p>
            <a:pPr algn="ctr"/>
            <a:r>
              <a:rPr lang="en-CA" b="1">
                <a:solidFill>
                  <a:schemeClr val="tx1">
                    <a:lumMod val="65000"/>
                    <a:lumOff val="35000"/>
                  </a:schemeClr>
                </a:solidFill>
              </a:rPr>
              <a:t>$(937)</a:t>
            </a:r>
          </a:p>
        </p:txBody>
      </p:sp>
      <p:sp>
        <p:nvSpPr>
          <p:cNvPr id="33" name="TextBox 32">
            <a:extLst>
              <a:ext uri="{FF2B5EF4-FFF2-40B4-BE49-F238E27FC236}">
                <a16:creationId xmlns:a16="http://schemas.microsoft.com/office/drawing/2014/main" id="{1170225F-FB1D-6EB3-BC1E-78EA73C17C6A}"/>
              </a:ext>
            </a:extLst>
          </p:cNvPr>
          <p:cNvSpPr txBox="1"/>
          <p:nvPr/>
        </p:nvSpPr>
        <p:spPr>
          <a:xfrm>
            <a:off x="1538374" y="3043510"/>
            <a:ext cx="1178142" cy="369332"/>
          </a:xfrm>
          <a:prstGeom prst="rect">
            <a:avLst/>
          </a:prstGeom>
          <a:solidFill>
            <a:schemeClr val="bg1"/>
          </a:solidFill>
        </p:spPr>
        <p:txBody>
          <a:bodyPr wrap="square" rtlCol="0">
            <a:spAutoFit/>
          </a:bodyPr>
          <a:lstStyle/>
          <a:p>
            <a:pPr algn="ctr"/>
            <a:r>
              <a:rPr lang="en-CA" b="1">
                <a:solidFill>
                  <a:schemeClr val="tx1">
                    <a:lumMod val="65000"/>
                    <a:lumOff val="35000"/>
                  </a:schemeClr>
                </a:solidFill>
              </a:rPr>
              <a:t>$(1,867)</a:t>
            </a:r>
          </a:p>
        </p:txBody>
      </p:sp>
      <p:graphicFrame>
        <p:nvGraphicFramePr>
          <p:cNvPr id="2" name="Table 1">
            <a:extLst>
              <a:ext uri="{FF2B5EF4-FFF2-40B4-BE49-F238E27FC236}">
                <a16:creationId xmlns:a16="http://schemas.microsoft.com/office/drawing/2014/main" id="{0D76DC63-CA2C-9029-EB53-D0FB523D00EB}"/>
              </a:ext>
            </a:extLst>
          </p:cNvPr>
          <p:cNvGraphicFramePr>
            <a:graphicFrameLocks noGrp="1"/>
          </p:cNvGraphicFramePr>
          <p:nvPr>
            <p:extLst>
              <p:ext uri="{D42A27DB-BD31-4B8C-83A1-F6EECF244321}">
                <p14:modId xmlns:p14="http://schemas.microsoft.com/office/powerpoint/2010/main" val="2438004139"/>
              </p:ext>
            </p:extLst>
          </p:nvPr>
        </p:nvGraphicFramePr>
        <p:xfrm>
          <a:off x="6929658" y="1790944"/>
          <a:ext cx="4377425" cy="1345448"/>
        </p:xfrm>
        <a:graphic>
          <a:graphicData uri="http://schemas.openxmlformats.org/drawingml/2006/table">
            <a:tbl>
              <a:tblPr firstRow="1" bandRow="1">
                <a:tableStyleId>{2D5ABB26-0587-4C30-8999-92F81FD0307C}</a:tableStyleId>
              </a:tblPr>
              <a:tblGrid>
                <a:gridCol w="2452039">
                  <a:extLst>
                    <a:ext uri="{9D8B030D-6E8A-4147-A177-3AD203B41FA5}">
                      <a16:colId xmlns:a16="http://schemas.microsoft.com/office/drawing/2014/main" val="31174744"/>
                    </a:ext>
                  </a:extLst>
                </a:gridCol>
                <a:gridCol w="1925386">
                  <a:extLst>
                    <a:ext uri="{9D8B030D-6E8A-4147-A177-3AD203B41FA5}">
                      <a16:colId xmlns:a16="http://schemas.microsoft.com/office/drawing/2014/main" val="210857828"/>
                    </a:ext>
                  </a:extLst>
                </a:gridCol>
              </a:tblGrid>
              <a:tr h="672724">
                <a:tc>
                  <a:txBody>
                    <a:bodyPr/>
                    <a:lstStyle/>
                    <a:p>
                      <a:pPr>
                        <a:spcAft>
                          <a:spcPts val="1200"/>
                        </a:spcAft>
                      </a:pPr>
                      <a:r>
                        <a:rPr lang="en-CA" sz="2200" b="0">
                          <a:solidFill>
                            <a:srgbClr val="061C4B"/>
                          </a:solidFill>
                        </a:rPr>
                        <a:t>1-year increase</a:t>
                      </a:r>
                    </a:p>
                  </a:txBody>
                  <a:tcPr/>
                </a:tc>
                <a:tc>
                  <a:txBody>
                    <a:bodyPr/>
                    <a:lstStyle/>
                    <a:p>
                      <a:pPr>
                        <a:spcAft>
                          <a:spcPts val="1200"/>
                        </a:spcAft>
                      </a:pPr>
                      <a:r>
                        <a:rPr lang="en-CA" sz="2600" b="0" dirty="0">
                          <a:solidFill>
                            <a:srgbClr val="FF8200"/>
                          </a:solidFill>
                          <a:latin typeface="Arial Black" panose="020B0A04020102020204" pitchFamily="34" charset="0"/>
                        </a:rPr>
                        <a:t>$2,030k</a:t>
                      </a:r>
                    </a:p>
                  </a:txBody>
                  <a:tcPr/>
                </a:tc>
                <a:extLst>
                  <a:ext uri="{0D108BD9-81ED-4DB2-BD59-A6C34878D82A}">
                    <a16:rowId xmlns:a16="http://schemas.microsoft.com/office/drawing/2014/main" val="4243903562"/>
                  </a:ext>
                </a:extLst>
              </a:tr>
              <a:tr h="672724">
                <a:tc>
                  <a:txBody>
                    <a:bodyPr/>
                    <a:lstStyle/>
                    <a:p>
                      <a:pPr>
                        <a:spcAft>
                          <a:spcPts val="1200"/>
                        </a:spcAft>
                      </a:pPr>
                      <a:r>
                        <a:rPr lang="en-CA" sz="2200" b="0" dirty="0">
                          <a:solidFill>
                            <a:srgbClr val="061C4B"/>
                          </a:solidFill>
                        </a:rPr>
                        <a:t>2-year increase</a:t>
                      </a:r>
                    </a:p>
                  </a:txBody>
                  <a:tcPr/>
                </a:tc>
                <a:tc>
                  <a:txBody>
                    <a:bodyPr/>
                    <a:lstStyle/>
                    <a:p>
                      <a:pPr>
                        <a:spcAft>
                          <a:spcPts val="1200"/>
                        </a:spcAft>
                      </a:pPr>
                      <a:r>
                        <a:rPr lang="en-CA" sz="2600" b="0" dirty="0">
                          <a:solidFill>
                            <a:srgbClr val="FF8200"/>
                          </a:solidFill>
                          <a:latin typeface="Arial Black" panose="020B0A04020102020204" pitchFamily="34" charset="0"/>
                        </a:rPr>
                        <a:t>$2,960k</a:t>
                      </a:r>
                    </a:p>
                  </a:txBody>
                  <a:tcPr/>
                </a:tc>
                <a:extLst>
                  <a:ext uri="{0D108BD9-81ED-4DB2-BD59-A6C34878D82A}">
                    <a16:rowId xmlns:a16="http://schemas.microsoft.com/office/drawing/2014/main" val="3660383590"/>
                  </a:ext>
                </a:extLst>
              </a:tr>
            </a:tbl>
          </a:graphicData>
        </a:graphic>
      </p:graphicFrame>
      <p:sp>
        <p:nvSpPr>
          <p:cNvPr id="3" name="Rectangle 2">
            <a:extLst>
              <a:ext uri="{FF2B5EF4-FFF2-40B4-BE49-F238E27FC236}">
                <a16:creationId xmlns:a16="http://schemas.microsoft.com/office/drawing/2014/main" id="{1DFA5607-11F8-95BB-2BE8-F4A23738E8BC}"/>
              </a:ext>
            </a:extLst>
          </p:cNvPr>
          <p:cNvSpPr/>
          <p:nvPr/>
        </p:nvSpPr>
        <p:spPr>
          <a:xfrm>
            <a:off x="1790819" y="3545470"/>
            <a:ext cx="677078" cy="531260"/>
          </a:xfrm>
          <a:prstGeom prst="rect">
            <a:avLst/>
          </a:prstGeom>
          <a:solidFill>
            <a:srgbClr val="061C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5381C9BB-5224-C31E-433D-525654E7DD48}"/>
              </a:ext>
            </a:extLst>
          </p:cNvPr>
          <p:cNvSpPr/>
          <p:nvPr/>
        </p:nvSpPr>
        <p:spPr>
          <a:xfrm>
            <a:off x="3382290" y="3545470"/>
            <a:ext cx="677078" cy="531260"/>
          </a:xfrm>
          <a:prstGeom prst="rect">
            <a:avLst/>
          </a:prstGeom>
          <a:solidFill>
            <a:srgbClr val="061C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0F391B84-79F6-C6D9-2958-57027A7653E8}"/>
              </a:ext>
            </a:extLst>
          </p:cNvPr>
          <p:cNvSpPr txBox="1"/>
          <p:nvPr/>
        </p:nvSpPr>
        <p:spPr>
          <a:xfrm>
            <a:off x="3334946" y="4658340"/>
            <a:ext cx="771765" cy="338554"/>
          </a:xfrm>
          <a:prstGeom prst="rect">
            <a:avLst/>
          </a:prstGeom>
          <a:noFill/>
        </p:spPr>
        <p:txBody>
          <a:bodyPr wrap="square" rtlCol="0">
            <a:spAutoFit/>
          </a:bodyPr>
          <a:lstStyle/>
          <a:p>
            <a:pPr algn="ctr"/>
            <a:r>
              <a:rPr lang="en-CA" sz="1600">
                <a:solidFill>
                  <a:schemeClr val="tx1">
                    <a:lumMod val="65000"/>
                    <a:lumOff val="35000"/>
                  </a:schemeClr>
                </a:solidFill>
              </a:rPr>
              <a:t>FY23</a:t>
            </a:r>
          </a:p>
        </p:txBody>
      </p:sp>
      <p:sp>
        <p:nvSpPr>
          <p:cNvPr id="7" name="TextBox 6">
            <a:extLst>
              <a:ext uri="{FF2B5EF4-FFF2-40B4-BE49-F238E27FC236}">
                <a16:creationId xmlns:a16="http://schemas.microsoft.com/office/drawing/2014/main" id="{828AD854-4216-323B-498D-CD56747A25D7}"/>
              </a:ext>
            </a:extLst>
          </p:cNvPr>
          <p:cNvSpPr txBox="1"/>
          <p:nvPr/>
        </p:nvSpPr>
        <p:spPr>
          <a:xfrm>
            <a:off x="1696132" y="5789612"/>
            <a:ext cx="771765" cy="338554"/>
          </a:xfrm>
          <a:prstGeom prst="rect">
            <a:avLst/>
          </a:prstGeom>
          <a:noFill/>
        </p:spPr>
        <p:txBody>
          <a:bodyPr wrap="square" rtlCol="0">
            <a:spAutoFit/>
          </a:bodyPr>
          <a:lstStyle/>
          <a:p>
            <a:pPr algn="ctr"/>
            <a:r>
              <a:rPr lang="en-CA" sz="1600">
                <a:solidFill>
                  <a:schemeClr val="tx1">
                    <a:lumMod val="65000"/>
                    <a:lumOff val="35000"/>
                  </a:schemeClr>
                </a:solidFill>
              </a:rPr>
              <a:t>FY22</a:t>
            </a:r>
          </a:p>
        </p:txBody>
      </p:sp>
    </p:spTree>
    <p:extLst>
      <p:ext uri="{BB962C8B-B14F-4D97-AF65-F5344CB8AC3E}">
        <p14:creationId xmlns:p14="http://schemas.microsoft.com/office/powerpoint/2010/main" val="254817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race cars on a track&#10;&#10;Description automatically generated">
            <a:extLst>
              <a:ext uri="{FF2B5EF4-FFF2-40B4-BE49-F238E27FC236}">
                <a16:creationId xmlns:a16="http://schemas.microsoft.com/office/drawing/2014/main" id="{1454EBB5-8428-CCFD-69F5-21030ACB4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71646" y="1037646"/>
            <a:ext cx="5820354" cy="5820354"/>
          </a:xfrm>
          <a:prstGeom prst="rect">
            <a:avLst/>
          </a:prstGeom>
        </p:spPr>
      </p:pic>
      <p:sp>
        <p:nvSpPr>
          <p:cNvPr id="6" name="Title 5">
            <a:extLst>
              <a:ext uri="{FF2B5EF4-FFF2-40B4-BE49-F238E27FC236}">
                <a16:creationId xmlns:a16="http://schemas.microsoft.com/office/drawing/2014/main" id="{75F2E12B-9996-4CED-A0B9-269957A7B852}"/>
              </a:ext>
            </a:extLst>
          </p:cNvPr>
          <p:cNvSpPr>
            <a:spLocks noGrp="1"/>
          </p:cNvSpPr>
          <p:nvPr>
            <p:ph type="title"/>
          </p:nvPr>
        </p:nvSpPr>
        <p:spPr/>
        <p:txBody>
          <a:bodyPr/>
          <a:lstStyle/>
          <a:p>
            <a:r>
              <a:rPr lang="fr-CA" dirty="0"/>
              <a:t>How </a:t>
            </a:r>
            <a:r>
              <a:rPr lang="fr-CA" dirty="0" err="1"/>
              <a:t>We’ll</a:t>
            </a:r>
            <a:r>
              <a:rPr lang="fr-CA" dirty="0"/>
              <a:t> Continue Growing</a:t>
            </a:r>
          </a:p>
        </p:txBody>
      </p:sp>
      <p:sp>
        <p:nvSpPr>
          <p:cNvPr id="16" name="Rectangle 15">
            <a:extLst>
              <a:ext uri="{FF2B5EF4-FFF2-40B4-BE49-F238E27FC236}">
                <a16:creationId xmlns:a16="http://schemas.microsoft.com/office/drawing/2014/main" id="{73683DEF-7776-CE68-50C8-E22EDCC11691}"/>
              </a:ext>
            </a:extLst>
          </p:cNvPr>
          <p:cNvSpPr/>
          <p:nvPr/>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22">
            <a:extLst>
              <a:ext uri="{FF2B5EF4-FFF2-40B4-BE49-F238E27FC236}">
                <a16:creationId xmlns:a16="http://schemas.microsoft.com/office/drawing/2014/main" id="{D15E5CF2-B946-B629-779B-810AFEBF7BFE}"/>
              </a:ext>
            </a:extLst>
          </p:cNvPr>
          <p:cNvSpPr txBox="1"/>
          <p:nvPr/>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8</a:t>
            </a:fld>
            <a:endParaRPr lang="fr-FR" sz="1400">
              <a:solidFill>
                <a:schemeClr val="bg1"/>
              </a:solidFill>
              <a:latin typeface="Red Hat Display" panose="02010503040201060303" pitchFamily="2" charset="77"/>
            </a:endParaRPr>
          </a:p>
        </p:txBody>
      </p:sp>
      <p:sp>
        <p:nvSpPr>
          <p:cNvPr id="3" name="TextBox 2">
            <a:extLst>
              <a:ext uri="{FF2B5EF4-FFF2-40B4-BE49-F238E27FC236}">
                <a16:creationId xmlns:a16="http://schemas.microsoft.com/office/drawing/2014/main" id="{99C076BF-D10E-D3B2-1F6E-016710D5F3FD}"/>
              </a:ext>
            </a:extLst>
          </p:cNvPr>
          <p:cNvSpPr txBox="1"/>
          <p:nvPr/>
        </p:nvSpPr>
        <p:spPr>
          <a:xfrm>
            <a:off x="484551" y="1805373"/>
            <a:ext cx="5611449" cy="3647152"/>
          </a:xfrm>
          <a:prstGeom prst="rect">
            <a:avLst/>
          </a:prstGeom>
          <a:noFill/>
        </p:spPr>
        <p:txBody>
          <a:bodyPr wrap="square" rtlCol="0">
            <a:spAutoFit/>
          </a:bodyPr>
          <a:lstStyle/>
          <a:p>
            <a:pPr marL="457200" indent="-457200">
              <a:spcAft>
                <a:spcPts val="3000"/>
              </a:spcAft>
              <a:buClr>
                <a:srgbClr val="FF8200"/>
              </a:buClr>
              <a:buFont typeface="+mj-lt"/>
              <a:buAutoNum type="arabicPeriod"/>
            </a:pPr>
            <a:r>
              <a:rPr lang="en-CA" sz="2600" dirty="0">
                <a:solidFill>
                  <a:srgbClr val="061C4B"/>
                </a:solidFill>
                <a:latin typeface="Arial" panose="020B0604020202020204" pitchFamily="34" charset="0"/>
                <a:cs typeface="Arial" panose="020B0604020202020204" pitchFamily="34" charset="0"/>
              </a:rPr>
              <a:t>Increase penetration / sales with existing customers</a:t>
            </a:r>
          </a:p>
          <a:p>
            <a:pPr marL="457200" indent="-457200">
              <a:spcAft>
                <a:spcPts val="3000"/>
              </a:spcAft>
              <a:buClr>
                <a:srgbClr val="FF8200"/>
              </a:buClr>
              <a:buFont typeface="+mj-lt"/>
              <a:buAutoNum type="arabicPeriod"/>
            </a:pPr>
            <a:r>
              <a:rPr lang="en-CA" sz="2600" dirty="0">
                <a:solidFill>
                  <a:srgbClr val="061C4B"/>
                </a:solidFill>
                <a:latin typeface="Arial" panose="020B0604020202020204" pitchFamily="34" charset="0"/>
                <a:cs typeface="Arial" panose="020B0604020202020204" pitchFamily="34" charset="0"/>
              </a:rPr>
              <a:t>Collaborate with new partners</a:t>
            </a:r>
          </a:p>
          <a:p>
            <a:pPr marL="457200" indent="-457200">
              <a:spcAft>
                <a:spcPts val="3000"/>
              </a:spcAft>
              <a:buClr>
                <a:srgbClr val="FF8200"/>
              </a:buClr>
              <a:buFont typeface="+mj-lt"/>
              <a:buAutoNum type="arabicPeriod"/>
            </a:pPr>
            <a:r>
              <a:rPr lang="en-CA" sz="2600" dirty="0">
                <a:solidFill>
                  <a:srgbClr val="061C4B"/>
                </a:solidFill>
                <a:latin typeface="Arial" panose="020B0604020202020204" pitchFamily="34" charset="0"/>
                <a:cs typeface="Arial" panose="020B0604020202020204" pitchFamily="34" charset="0"/>
              </a:rPr>
              <a:t>Launch new products</a:t>
            </a:r>
          </a:p>
          <a:p>
            <a:pPr marL="457200" indent="-457200">
              <a:spcAft>
                <a:spcPts val="3000"/>
              </a:spcAft>
              <a:buClr>
                <a:srgbClr val="FF8200"/>
              </a:buClr>
              <a:buFont typeface="+mj-lt"/>
              <a:buAutoNum type="arabicPeriod"/>
            </a:pPr>
            <a:r>
              <a:rPr lang="en-CA" sz="2600" dirty="0">
                <a:solidFill>
                  <a:srgbClr val="061C4B"/>
                </a:solidFill>
                <a:latin typeface="Arial" panose="020B0604020202020204" pitchFamily="34" charset="0"/>
                <a:cs typeface="Arial" panose="020B0604020202020204" pitchFamily="34" charset="0"/>
              </a:rPr>
              <a:t>Make accretive acquisitions or enter strategic partnerships</a:t>
            </a:r>
          </a:p>
        </p:txBody>
      </p:sp>
    </p:spTree>
    <p:extLst>
      <p:ext uri="{BB962C8B-B14F-4D97-AF65-F5344CB8AC3E}">
        <p14:creationId xmlns:p14="http://schemas.microsoft.com/office/powerpoint/2010/main" val="3272164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black chairs&#10;&#10;Description automatically generated">
            <a:extLst>
              <a:ext uri="{FF2B5EF4-FFF2-40B4-BE49-F238E27FC236}">
                <a16:creationId xmlns:a16="http://schemas.microsoft.com/office/drawing/2014/main" id="{96C07983-4B31-C90E-FB64-E3468AD72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49579"/>
            <a:ext cx="12192000" cy="3208421"/>
          </a:xfrm>
          <a:prstGeom prst="rect">
            <a:avLst/>
          </a:prstGeom>
        </p:spPr>
      </p:pic>
      <p:sp>
        <p:nvSpPr>
          <p:cNvPr id="6" name="Title 5">
            <a:extLst>
              <a:ext uri="{FF2B5EF4-FFF2-40B4-BE49-F238E27FC236}">
                <a16:creationId xmlns:a16="http://schemas.microsoft.com/office/drawing/2014/main" id="{75F2E12B-9996-4CED-A0B9-269957A7B852}"/>
              </a:ext>
            </a:extLst>
          </p:cNvPr>
          <p:cNvSpPr>
            <a:spLocks noGrp="1"/>
          </p:cNvSpPr>
          <p:nvPr>
            <p:ph type="title"/>
          </p:nvPr>
        </p:nvSpPr>
        <p:spPr/>
        <p:txBody>
          <a:bodyPr/>
          <a:lstStyle/>
          <a:p>
            <a:r>
              <a:rPr lang="fr-CA" err="1">
                <a:latin typeface="Red Hat Display" panose="02010503040201060303"/>
              </a:rPr>
              <a:t>Expanding</a:t>
            </a:r>
            <a:r>
              <a:rPr lang="fr-CA">
                <a:latin typeface="Red Hat Display" panose="02010503040201060303"/>
              </a:rPr>
              <a:t> </a:t>
            </a:r>
            <a:r>
              <a:rPr lang="fr-CA" err="1">
                <a:latin typeface="Red Hat Display" panose="02010503040201060303"/>
              </a:rPr>
              <a:t>our</a:t>
            </a:r>
            <a:r>
              <a:rPr lang="fr-CA">
                <a:latin typeface="Red Hat Display" panose="02010503040201060303"/>
              </a:rPr>
              <a:t> </a:t>
            </a:r>
            <a:r>
              <a:rPr lang="fr-CA" err="1">
                <a:latin typeface="Red Hat Display" panose="02010503040201060303"/>
              </a:rPr>
              <a:t>Theatrical</a:t>
            </a:r>
            <a:r>
              <a:rPr lang="fr-CA">
                <a:latin typeface="Red Hat Display" panose="02010503040201060303"/>
              </a:rPr>
              <a:t> </a:t>
            </a:r>
            <a:r>
              <a:rPr lang="fr-CA" err="1">
                <a:latin typeface="Red Hat Display" panose="02010503040201060303"/>
              </a:rPr>
              <a:t>Footprint</a:t>
            </a:r>
            <a:endParaRPr lang="fr-CA">
              <a:latin typeface="Red Hat Display" panose="02010503040201060303"/>
            </a:endParaRPr>
          </a:p>
        </p:txBody>
      </p:sp>
      <p:sp>
        <p:nvSpPr>
          <p:cNvPr id="9" name="Rectangle 8">
            <a:extLst>
              <a:ext uri="{FF2B5EF4-FFF2-40B4-BE49-F238E27FC236}">
                <a16:creationId xmlns:a16="http://schemas.microsoft.com/office/drawing/2014/main" id="{CF63FA09-EED5-A8CF-5B5C-069975B97C06}"/>
              </a:ext>
            </a:extLst>
          </p:cNvPr>
          <p:cNvSpPr/>
          <p:nvPr/>
        </p:nvSpPr>
        <p:spPr>
          <a:xfrm>
            <a:off x="11305309" y="6178051"/>
            <a:ext cx="886690" cy="392181"/>
          </a:xfrm>
          <a:prstGeom prst="rect">
            <a:avLst/>
          </a:prstGeom>
          <a:solidFill>
            <a:srgbClr val="07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22">
            <a:extLst>
              <a:ext uri="{FF2B5EF4-FFF2-40B4-BE49-F238E27FC236}">
                <a16:creationId xmlns:a16="http://schemas.microsoft.com/office/drawing/2014/main" id="{A12D1C79-8A71-9B21-5BEF-B92C6D95A471}"/>
              </a:ext>
            </a:extLst>
          </p:cNvPr>
          <p:cNvSpPr txBox="1"/>
          <p:nvPr/>
        </p:nvSpPr>
        <p:spPr>
          <a:xfrm>
            <a:off x="11305309" y="6220253"/>
            <a:ext cx="598516" cy="307777"/>
          </a:xfrm>
          <a:prstGeom prst="rect">
            <a:avLst/>
          </a:prstGeom>
          <a:noFill/>
        </p:spPr>
        <p:txBody>
          <a:bodyPr wrap="square" rtlCol="0" anchor="ctr" anchorCtr="0">
            <a:noAutofit/>
          </a:bodyPr>
          <a:lstStyle/>
          <a:p>
            <a:pPr algn="ctr"/>
            <a:fld id="{B6D40387-6C85-F94D-A392-72A0AC184183}" type="slidenum">
              <a:rPr lang="fr-FR" sz="1400" smtClean="0">
                <a:solidFill>
                  <a:schemeClr val="bg1"/>
                </a:solidFill>
                <a:latin typeface="Red Hat Display" panose="02010503040201060303" pitchFamily="2" charset="77"/>
              </a:rPr>
              <a:pPr algn="ctr"/>
              <a:t>9</a:t>
            </a:fld>
            <a:endParaRPr lang="fr-FR" sz="1400" dirty="0">
              <a:solidFill>
                <a:schemeClr val="bg1"/>
              </a:solidFill>
              <a:latin typeface="Red Hat Display" panose="02010503040201060303" pitchFamily="2" charset="77"/>
            </a:endParaRPr>
          </a:p>
        </p:txBody>
      </p:sp>
      <p:sp>
        <p:nvSpPr>
          <p:cNvPr id="4" name="Arrow: Pentagon 3">
            <a:extLst>
              <a:ext uri="{FF2B5EF4-FFF2-40B4-BE49-F238E27FC236}">
                <a16:creationId xmlns:a16="http://schemas.microsoft.com/office/drawing/2014/main" id="{A36D796C-5D0A-3685-BA33-317F7499CF2D}"/>
              </a:ext>
            </a:extLst>
          </p:cNvPr>
          <p:cNvSpPr/>
          <p:nvPr/>
        </p:nvSpPr>
        <p:spPr>
          <a:xfrm>
            <a:off x="888519" y="2242868"/>
            <a:ext cx="8195095" cy="231532"/>
          </a:xfrm>
          <a:prstGeom prst="homePlate">
            <a:avLst/>
          </a:prstGeom>
          <a:solidFill>
            <a:srgbClr val="061C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F9DA8D09-3767-43CC-5758-7BADBDE1A576}"/>
              </a:ext>
            </a:extLst>
          </p:cNvPr>
          <p:cNvSpPr txBox="1"/>
          <p:nvPr/>
        </p:nvSpPr>
        <p:spPr>
          <a:xfrm>
            <a:off x="760595" y="1382378"/>
            <a:ext cx="1982604" cy="738664"/>
          </a:xfrm>
          <a:prstGeom prst="rect">
            <a:avLst/>
          </a:prstGeom>
          <a:noFill/>
        </p:spPr>
        <p:txBody>
          <a:bodyPr wrap="square" rtlCol="0">
            <a:spAutoFit/>
          </a:bodyPr>
          <a:lstStyle/>
          <a:p>
            <a:pPr algn="ctr"/>
            <a:r>
              <a:rPr lang="en-CA" sz="2200">
                <a:solidFill>
                  <a:srgbClr val="FF8200"/>
                </a:solidFill>
                <a:latin typeface="Arial Black" panose="020B0A04020102020204" pitchFamily="34" charset="0"/>
              </a:rPr>
              <a:t>748</a:t>
            </a:r>
          </a:p>
          <a:p>
            <a:pPr algn="ctr"/>
            <a:r>
              <a:rPr lang="en-CA" sz="2000">
                <a:solidFill>
                  <a:srgbClr val="061C4B"/>
                </a:solidFill>
              </a:rPr>
              <a:t>screens</a:t>
            </a:r>
          </a:p>
        </p:txBody>
      </p:sp>
      <p:sp>
        <p:nvSpPr>
          <p:cNvPr id="7" name="TextBox 6">
            <a:extLst>
              <a:ext uri="{FF2B5EF4-FFF2-40B4-BE49-F238E27FC236}">
                <a16:creationId xmlns:a16="http://schemas.microsoft.com/office/drawing/2014/main" id="{A9EADE8F-CE9D-FA0D-1E4F-67D45443A989}"/>
              </a:ext>
            </a:extLst>
          </p:cNvPr>
          <p:cNvSpPr txBox="1"/>
          <p:nvPr/>
        </p:nvSpPr>
        <p:spPr>
          <a:xfrm>
            <a:off x="760595" y="2579709"/>
            <a:ext cx="1982604" cy="646331"/>
          </a:xfrm>
          <a:prstGeom prst="rect">
            <a:avLst/>
          </a:prstGeom>
          <a:noFill/>
        </p:spPr>
        <p:txBody>
          <a:bodyPr wrap="square" rtlCol="0">
            <a:spAutoFit/>
          </a:bodyPr>
          <a:lstStyle/>
          <a:p>
            <a:pPr algn="ctr"/>
            <a:r>
              <a:rPr lang="en-CA">
                <a:solidFill>
                  <a:srgbClr val="061C4B"/>
                </a:solidFill>
              </a:rPr>
              <a:t>March 31,</a:t>
            </a:r>
          </a:p>
          <a:p>
            <a:pPr algn="ctr"/>
            <a:r>
              <a:rPr lang="en-CA">
                <a:solidFill>
                  <a:srgbClr val="061C4B"/>
                </a:solidFill>
              </a:rPr>
              <a:t>2022</a:t>
            </a:r>
          </a:p>
        </p:txBody>
      </p:sp>
      <p:sp>
        <p:nvSpPr>
          <p:cNvPr id="13" name="TextBox 12">
            <a:extLst>
              <a:ext uri="{FF2B5EF4-FFF2-40B4-BE49-F238E27FC236}">
                <a16:creationId xmlns:a16="http://schemas.microsoft.com/office/drawing/2014/main" id="{C223922E-E0DE-A38F-16B2-A7446C664C8D}"/>
              </a:ext>
            </a:extLst>
          </p:cNvPr>
          <p:cNvSpPr txBox="1"/>
          <p:nvPr/>
        </p:nvSpPr>
        <p:spPr>
          <a:xfrm>
            <a:off x="3302512" y="1382378"/>
            <a:ext cx="1982604" cy="738664"/>
          </a:xfrm>
          <a:prstGeom prst="rect">
            <a:avLst/>
          </a:prstGeom>
          <a:noFill/>
        </p:spPr>
        <p:txBody>
          <a:bodyPr wrap="square" rtlCol="0">
            <a:spAutoFit/>
          </a:bodyPr>
          <a:lstStyle/>
          <a:p>
            <a:pPr algn="ctr"/>
            <a:r>
              <a:rPr lang="en-CA" sz="2200">
                <a:solidFill>
                  <a:srgbClr val="FF8200"/>
                </a:solidFill>
                <a:latin typeface="Arial Black" panose="020B0A04020102020204" pitchFamily="34" charset="0"/>
              </a:rPr>
              <a:t>818</a:t>
            </a:r>
          </a:p>
          <a:p>
            <a:pPr algn="ctr"/>
            <a:r>
              <a:rPr lang="en-CA" sz="2000">
                <a:solidFill>
                  <a:srgbClr val="061C4B"/>
                </a:solidFill>
              </a:rPr>
              <a:t>screens</a:t>
            </a:r>
          </a:p>
        </p:txBody>
      </p:sp>
      <p:sp>
        <p:nvSpPr>
          <p:cNvPr id="14" name="TextBox 13">
            <a:extLst>
              <a:ext uri="{FF2B5EF4-FFF2-40B4-BE49-F238E27FC236}">
                <a16:creationId xmlns:a16="http://schemas.microsoft.com/office/drawing/2014/main" id="{1B95A062-186C-190E-A7A6-E77178AE484D}"/>
              </a:ext>
            </a:extLst>
          </p:cNvPr>
          <p:cNvSpPr txBox="1"/>
          <p:nvPr/>
        </p:nvSpPr>
        <p:spPr>
          <a:xfrm>
            <a:off x="3302512" y="2579709"/>
            <a:ext cx="1982604" cy="646331"/>
          </a:xfrm>
          <a:prstGeom prst="rect">
            <a:avLst/>
          </a:prstGeom>
          <a:noFill/>
        </p:spPr>
        <p:txBody>
          <a:bodyPr wrap="square" rtlCol="0">
            <a:spAutoFit/>
          </a:bodyPr>
          <a:lstStyle/>
          <a:p>
            <a:pPr algn="ctr"/>
            <a:r>
              <a:rPr lang="en-CA">
                <a:solidFill>
                  <a:srgbClr val="061C4B"/>
                </a:solidFill>
              </a:rPr>
              <a:t>March 31,</a:t>
            </a:r>
          </a:p>
          <a:p>
            <a:pPr algn="ctr"/>
            <a:r>
              <a:rPr lang="en-CA">
                <a:solidFill>
                  <a:srgbClr val="061C4B"/>
                </a:solidFill>
              </a:rPr>
              <a:t>2023</a:t>
            </a:r>
          </a:p>
        </p:txBody>
      </p:sp>
      <p:sp>
        <p:nvSpPr>
          <p:cNvPr id="15" name="TextBox 14">
            <a:extLst>
              <a:ext uri="{FF2B5EF4-FFF2-40B4-BE49-F238E27FC236}">
                <a16:creationId xmlns:a16="http://schemas.microsoft.com/office/drawing/2014/main" id="{E7AD11C7-D63B-4972-A9A5-E7AAC8336537}"/>
              </a:ext>
            </a:extLst>
          </p:cNvPr>
          <p:cNvSpPr txBox="1"/>
          <p:nvPr/>
        </p:nvSpPr>
        <p:spPr>
          <a:xfrm>
            <a:off x="5844429" y="1382378"/>
            <a:ext cx="1982604" cy="738664"/>
          </a:xfrm>
          <a:prstGeom prst="rect">
            <a:avLst/>
          </a:prstGeom>
          <a:noFill/>
        </p:spPr>
        <p:txBody>
          <a:bodyPr wrap="square" rtlCol="0">
            <a:spAutoFit/>
          </a:bodyPr>
          <a:lstStyle/>
          <a:p>
            <a:pPr algn="ctr"/>
            <a:r>
              <a:rPr lang="en-CA" sz="2200">
                <a:solidFill>
                  <a:srgbClr val="FF8200"/>
                </a:solidFill>
                <a:latin typeface="Arial Black" panose="020B0A04020102020204" pitchFamily="34" charset="0"/>
              </a:rPr>
              <a:t>929</a:t>
            </a:r>
          </a:p>
          <a:p>
            <a:pPr algn="ctr"/>
            <a:r>
              <a:rPr lang="en-CA" sz="2000">
                <a:solidFill>
                  <a:srgbClr val="061C4B"/>
                </a:solidFill>
              </a:rPr>
              <a:t>screens</a:t>
            </a:r>
          </a:p>
        </p:txBody>
      </p:sp>
      <p:sp>
        <p:nvSpPr>
          <p:cNvPr id="16" name="TextBox 15">
            <a:extLst>
              <a:ext uri="{FF2B5EF4-FFF2-40B4-BE49-F238E27FC236}">
                <a16:creationId xmlns:a16="http://schemas.microsoft.com/office/drawing/2014/main" id="{A13C39AD-3DE9-35F5-BC93-7A16005C9111}"/>
              </a:ext>
            </a:extLst>
          </p:cNvPr>
          <p:cNvSpPr txBox="1"/>
          <p:nvPr/>
        </p:nvSpPr>
        <p:spPr>
          <a:xfrm>
            <a:off x="5844429" y="2579709"/>
            <a:ext cx="1982604" cy="646331"/>
          </a:xfrm>
          <a:prstGeom prst="rect">
            <a:avLst/>
          </a:prstGeom>
          <a:noFill/>
        </p:spPr>
        <p:txBody>
          <a:bodyPr wrap="square" rtlCol="0">
            <a:spAutoFit/>
          </a:bodyPr>
          <a:lstStyle/>
          <a:p>
            <a:pPr algn="ctr"/>
            <a:r>
              <a:rPr lang="en-CA">
                <a:solidFill>
                  <a:srgbClr val="061C4B"/>
                </a:solidFill>
              </a:rPr>
              <a:t>March 31,</a:t>
            </a:r>
          </a:p>
          <a:p>
            <a:pPr algn="ctr"/>
            <a:r>
              <a:rPr lang="en-CA">
                <a:solidFill>
                  <a:srgbClr val="061C4B"/>
                </a:solidFill>
              </a:rPr>
              <a:t>2024</a:t>
            </a:r>
          </a:p>
        </p:txBody>
      </p:sp>
      <p:sp>
        <p:nvSpPr>
          <p:cNvPr id="17" name="Oval 16">
            <a:extLst>
              <a:ext uri="{FF2B5EF4-FFF2-40B4-BE49-F238E27FC236}">
                <a16:creationId xmlns:a16="http://schemas.microsoft.com/office/drawing/2014/main" id="{B9931171-62F9-8140-2BB2-F66DE98878E4}"/>
              </a:ext>
            </a:extLst>
          </p:cNvPr>
          <p:cNvSpPr/>
          <p:nvPr/>
        </p:nvSpPr>
        <p:spPr>
          <a:xfrm>
            <a:off x="1690773" y="2294624"/>
            <a:ext cx="108000" cy="108000"/>
          </a:xfrm>
          <a:prstGeom prst="ellipse">
            <a:avLst/>
          </a:prstGeom>
          <a:solidFill>
            <a:srgbClr val="FF8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Oval 23">
            <a:extLst>
              <a:ext uri="{FF2B5EF4-FFF2-40B4-BE49-F238E27FC236}">
                <a16:creationId xmlns:a16="http://schemas.microsoft.com/office/drawing/2014/main" id="{C5128D64-8AA8-29A3-A848-3B562EE96D42}"/>
              </a:ext>
            </a:extLst>
          </p:cNvPr>
          <p:cNvSpPr/>
          <p:nvPr/>
        </p:nvSpPr>
        <p:spPr>
          <a:xfrm>
            <a:off x="6786095" y="2300378"/>
            <a:ext cx="108000" cy="108000"/>
          </a:xfrm>
          <a:prstGeom prst="ellipse">
            <a:avLst/>
          </a:prstGeom>
          <a:solidFill>
            <a:srgbClr val="FF8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Oval 24">
            <a:extLst>
              <a:ext uri="{FF2B5EF4-FFF2-40B4-BE49-F238E27FC236}">
                <a16:creationId xmlns:a16="http://schemas.microsoft.com/office/drawing/2014/main" id="{81AE5343-D111-4ED2-1B28-1606E7BE580C}"/>
              </a:ext>
            </a:extLst>
          </p:cNvPr>
          <p:cNvSpPr/>
          <p:nvPr/>
        </p:nvSpPr>
        <p:spPr>
          <a:xfrm>
            <a:off x="4249939" y="2300378"/>
            <a:ext cx="108000" cy="108000"/>
          </a:xfrm>
          <a:prstGeom prst="ellipse">
            <a:avLst/>
          </a:prstGeom>
          <a:solidFill>
            <a:srgbClr val="FF8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TextBox 25">
            <a:extLst>
              <a:ext uri="{FF2B5EF4-FFF2-40B4-BE49-F238E27FC236}">
                <a16:creationId xmlns:a16="http://schemas.microsoft.com/office/drawing/2014/main" id="{432FD646-0AD7-D8CE-6D52-00A01ED270A2}"/>
              </a:ext>
            </a:extLst>
          </p:cNvPr>
          <p:cNvSpPr txBox="1"/>
          <p:nvPr/>
        </p:nvSpPr>
        <p:spPr>
          <a:xfrm>
            <a:off x="9279117" y="1712303"/>
            <a:ext cx="2161309" cy="1369606"/>
          </a:xfrm>
          <a:prstGeom prst="rect">
            <a:avLst/>
          </a:prstGeom>
          <a:noFill/>
        </p:spPr>
        <p:txBody>
          <a:bodyPr wrap="square" rtlCol="0">
            <a:spAutoFit/>
          </a:bodyPr>
          <a:lstStyle/>
          <a:p>
            <a:pPr algn="ctr"/>
            <a:r>
              <a:rPr lang="en-CA" sz="2200">
                <a:solidFill>
                  <a:srgbClr val="FF8200"/>
                </a:solidFill>
                <a:latin typeface="Arial Black" panose="020B0A04020102020204" pitchFamily="34" charset="0"/>
              </a:rPr>
              <a:t>1,000</a:t>
            </a:r>
          </a:p>
          <a:p>
            <a:pPr algn="ctr">
              <a:spcAft>
                <a:spcPts val="600"/>
              </a:spcAft>
            </a:pPr>
            <a:r>
              <a:rPr lang="en-CA" sz="2000">
                <a:solidFill>
                  <a:srgbClr val="061C4B"/>
                </a:solidFill>
              </a:rPr>
              <a:t>screens (target)</a:t>
            </a:r>
          </a:p>
          <a:p>
            <a:pPr algn="ctr">
              <a:spcAft>
                <a:spcPts val="600"/>
              </a:spcAft>
            </a:pPr>
            <a:r>
              <a:rPr lang="en-CA">
                <a:solidFill>
                  <a:srgbClr val="061C4B"/>
                </a:solidFill>
              </a:rPr>
              <a:t>within next 12-18 months</a:t>
            </a:r>
          </a:p>
        </p:txBody>
      </p:sp>
    </p:spTree>
    <p:extLst>
      <p:ext uri="{BB962C8B-B14F-4D97-AF65-F5344CB8AC3E}">
        <p14:creationId xmlns:p14="http://schemas.microsoft.com/office/powerpoint/2010/main" val="2038248742"/>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D BOX">
      <a:dk1>
        <a:sysClr val="windowText" lastClr="000000"/>
      </a:dk1>
      <a:lt1>
        <a:sysClr val="window" lastClr="FFFFFF"/>
      </a:lt1>
      <a:dk2>
        <a:srgbClr val="000000"/>
      </a:dk2>
      <a:lt2>
        <a:srgbClr val="F8F8F8"/>
      </a:lt2>
      <a:accent1>
        <a:srgbClr val="7F7F7F"/>
      </a:accent1>
      <a:accent2>
        <a:srgbClr val="F2F2F2"/>
      </a:accent2>
      <a:accent3>
        <a:srgbClr val="061C4B"/>
      </a:accent3>
      <a:accent4>
        <a:srgbClr val="FF7A00"/>
      </a:accent4>
      <a:accent5>
        <a:srgbClr val="FFFF00"/>
      </a:accent5>
      <a:accent6>
        <a:srgbClr val="A3A30D"/>
      </a:accent6>
      <a:hlink>
        <a:srgbClr val="00B0F0"/>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D6608C62567243B9AF2088BE0FA8E5" ma:contentTypeVersion="18" ma:contentTypeDescription="Create a new document." ma:contentTypeScope="" ma:versionID="277b43916eafe08636afbce2b1e68b96">
  <xsd:schema xmlns:xsd="http://www.w3.org/2001/XMLSchema" xmlns:xs="http://www.w3.org/2001/XMLSchema" xmlns:p="http://schemas.microsoft.com/office/2006/metadata/properties" xmlns:ns2="9c0c91df-72ab-4e5d-9510-35333971baea" xmlns:ns3="ea52639a-c8bb-4354-b317-c0f94d6bbf5b" targetNamespace="http://schemas.microsoft.com/office/2006/metadata/properties" ma:root="true" ma:fieldsID="bb7dd73267e288c615eb677d4aaab315" ns2:_="" ns3:_="">
    <xsd:import namespace="9c0c91df-72ab-4e5d-9510-35333971baea"/>
    <xsd:import namespace="ea52639a-c8bb-4354-b317-c0f94d6bbf5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0c91df-72ab-4e5d-9510-35333971ba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5456a1d-9ae8-4572-ac51-d7248bebb415}" ma:internalName="TaxCatchAll" ma:showField="CatchAllData" ma:web="9c0c91df-72ab-4e5d-9510-35333971ba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a52639a-c8bb-4354-b317-c0f94d6bbf5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23d7033-1feb-492a-8dd5-c059e79a28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a52639a-c8bb-4354-b317-c0f94d6bbf5b">
      <Terms xmlns="http://schemas.microsoft.com/office/infopath/2007/PartnerControls"/>
    </lcf76f155ced4ddcb4097134ff3c332f>
    <TaxCatchAll xmlns="9c0c91df-72ab-4e5d-9510-35333971baea" xsi:nil="true"/>
  </documentManagement>
</p:properties>
</file>

<file path=customXml/itemProps1.xml><?xml version="1.0" encoding="utf-8"?>
<ds:datastoreItem xmlns:ds="http://schemas.openxmlformats.org/officeDocument/2006/customXml" ds:itemID="{222B043A-7181-4B08-94F3-D8BDC20E53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0c91df-72ab-4e5d-9510-35333971baea"/>
    <ds:schemaRef ds:uri="ea52639a-c8bb-4354-b317-c0f94d6bbf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5A17A0-0D0C-4074-B535-F7B0CFE707E3}">
  <ds:schemaRefs>
    <ds:schemaRef ds:uri="http://schemas.microsoft.com/sharepoint/v3/contenttype/forms"/>
  </ds:schemaRefs>
</ds:datastoreItem>
</file>

<file path=customXml/itemProps3.xml><?xml version="1.0" encoding="utf-8"?>
<ds:datastoreItem xmlns:ds="http://schemas.openxmlformats.org/officeDocument/2006/customXml" ds:itemID="{9B717D0E-488E-4046-8851-74CF5198204B}">
  <ds:schemaRefs>
    <ds:schemaRef ds:uri="http://purl.org/dc/terms/"/>
    <ds:schemaRef ds:uri="http://www.w3.org/XML/1998/namespace"/>
    <ds:schemaRef ds:uri="http://purl.org/dc/elements/1.1/"/>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ea52639a-c8bb-4354-b317-c0f94d6bbf5b"/>
    <ds:schemaRef ds:uri="9c0c91df-72ab-4e5d-9510-35333971baea"/>
  </ds:schemaRefs>
</ds:datastoreItem>
</file>

<file path=docProps/app.xml><?xml version="1.0" encoding="utf-8"?>
<Properties xmlns="http://schemas.openxmlformats.org/officeDocument/2006/extended-properties" xmlns:vt="http://schemas.openxmlformats.org/officeDocument/2006/docPropsVTypes">
  <TotalTime>3183</TotalTime>
  <Words>1076</Words>
  <Application>Microsoft Office PowerPoint</Application>
  <PresentationFormat>Widescreen</PresentationFormat>
  <Paragraphs>126</Paragraphs>
  <Slides>13</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Arial Black</vt:lpstr>
      <vt:lpstr>Calibri</vt:lpstr>
      <vt:lpstr>Gotham Book</vt:lpstr>
      <vt:lpstr>Red Hat Display</vt:lpstr>
      <vt:lpstr>Red Hat Display Black</vt:lpstr>
      <vt:lpstr>Wingdings</vt:lpstr>
      <vt:lpstr>Thème Office</vt:lpstr>
      <vt:lpstr>1_Office Theme</vt:lpstr>
      <vt:lpstr>PowerPoint Presentation</vt:lpstr>
      <vt:lpstr>PowerPoint Presentation</vt:lpstr>
      <vt:lpstr>Investment Highlights</vt:lpstr>
      <vt:lpstr>Our Strategic Focus</vt:lpstr>
      <vt:lpstr>Record High Annual Revenues</vt:lpstr>
      <vt:lpstr>FY 2024 Adjusted EBITDA</vt:lpstr>
      <vt:lpstr>Record Annual Net Income</vt:lpstr>
      <vt:lpstr>How We’ll Continue Growing</vt:lpstr>
      <vt:lpstr>Expanding our Theatrical Footprint</vt:lpstr>
      <vt:lpstr>Accelerating into Sim Racing</vt:lpstr>
      <vt:lpstr>Leaning into Simulation &amp; Training </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Li</dc:creator>
  <cp:lastModifiedBy>Trevor Heisler</cp:lastModifiedBy>
  <cp:revision>63</cp:revision>
  <cp:lastPrinted>2022-06-04T01:54:30Z</cp:lastPrinted>
  <dcterms:created xsi:type="dcterms:W3CDTF">2022-05-28T20:59:34Z</dcterms:created>
  <dcterms:modified xsi:type="dcterms:W3CDTF">2024-06-21T13:15:29Z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0x010100E52C379F1D519E41AD891CF93DBFCAE9</vt:lpwstr>
  </property>
</Properties>
</file>